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99" r:id="rId6"/>
    <p:sldId id="314" r:id="rId7"/>
    <p:sldId id="281" r:id="rId8"/>
    <p:sldId id="316" r:id="rId9"/>
    <p:sldId id="317" r:id="rId10"/>
    <p:sldId id="303" r:id="rId11"/>
    <p:sldId id="304" r:id="rId12"/>
    <p:sldId id="307" r:id="rId13"/>
    <p:sldId id="292" r:id="rId14"/>
    <p:sldId id="293" r:id="rId15"/>
    <p:sldId id="288" r:id="rId16"/>
    <p:sldId id="287" r:id="rId17"/>
    <p:sldId id="302" r:id="rId18"/>
    <p:sldId id="301" r:id="rId19"/>
    <p:sldId id="283" r:id="rId20"/>
    <p:sldId id="289" r:id="rId21"/>
    <p:sldId id="313" r:id="rId22"/>
    <p:sldId id="315" r:id="rId23"/>
    <p:sldId id="294" r:id="rId24"/>
    <p:sldId id="309" r:id="rId25"/>
    <p:sldId id="311" r:id="rId26"/>
    <p:sldId id="310"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BD4C1"/>
    <a:srgbClr val="F8DE9C"/>
    <a:srgbClr val="68B096"/>
    <a:srgbClr val="FAF6F3"/>
    <a:srgbClr val="E7F2F8"/>
    <a:srgbClr val="032C30"/>
    <a:srgbClr val="E2F1DF"/>
    <a:srgbClr val="05444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47DC149-BA29-4664-95DA-DC28AA8CB0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47DC149-BA29-4664-95DA-DC28AA8CB03A}" styleName="Mattilsynet">
    <a:wholeTbl>
      <a:tcTxStyle>
        <a:fontRef idx="minor">
          <a:prstClr val="black"/>
        </a:fontRef>
        <a:srgbClr val="032C30"/>
      </a:tcTxStyle>
      <a:tcStyle>
        <a:tcBdr>
          <a:left>
            <a:ln w="12700" cmpd="sng">
              <a:solidFill>
                <a:srgbClr val="000000"/>
              </a:solidFill>
            </a:ln>
          </a:left>
          <a:right>
            <a:ln w="12700" cmpd="sng">
              <a:solidFill>
                <a:srgbClr val="000000"/>
              </a:solidFill>
            </a:ln>
          </a:right>
          <a:top>
            <a:ln w="12700" cmpd="sng">
              <a:solidFill>
                <a:srgbClr val="000000"/>
              </a:solidFill>
            </a:ln>
          </a:top>
          <a:bottom>
            <a:ln w="12700" cmpd="sng">
              <a:solidFill>
                <a:srgbClr val="000000"/>
              </a:solidFill>
            </a:ln>
          </a:bottom>
          <a:insideH>
            <a:ln w="12700" cmpd="sng">
              <a:solidFill>
                <a:srgbClr val="000000"/>
              </a:solidFill>
            </a:ln>
          </a:insideH>
          <a:insideV>
            <a:ln w="12700" cmpd="sng">
              <a:solidFill>
                <a:srgbClr val="000000"/>
              </a:solidFill>
            </a:ln>
          </a:insideV>
        </a:tcBdr>
        <a:fill>
          <a:solidFill>
            <a:srgbClr val="FFFFFF"/>
          </a:solidFill>
        </a:fill>
      </a:tcStyle>
    </a:wholeTbl>
    <a:band1H>
      <a:tcStyle>
        <a:tcBdr/>
        <a:fill>
          <a:solidFill>
            <a:srgbClr val="E2F1DF"/>
          </a:solidFill>
        </a:fill>
      </a:tcStyle>
    </a:band1H>
    <a:band2H>
      <a:tcStyle>
        <a:tcBdr/>
      </a:tcStyle>
    </a:band2H>
    <a:band1V>
      <a:tcStyle>
        <a:tcBdr/>
        <a:fill>
          <a:solidFill>
            <a:srgbClr val="E2F1DF"/>
          </a:solidFill>
        </a:fill>
      </a:tcStyle>
    </a:band1V>
    <a:band2V>
      <a:tcStyle>
        <a:tcBdr/>
      </a:tcStyle>
    </a:band2V>
    <a:lastCol>
      <a:tcTxStyle b="on">
        <a:fontRef idx="minor">
          <a:prstClr val="black"/>
        </a:fontRef>
        <a:srgbClr val="032C30"/>
      </a:tcTxStyle>
      <a:tcStyle>
        <a:tcBdr/>
        <a:fill>
          <a:solidFill>
            <a:srgbClr val="E2F1DF"/>
          </a:solidFill>
        </a:fill>
      </a:tcStyle>
    </a:lastCol>
    <a:firstCol>
      <a:tcTxStyle b="on">
        <a:fontRef idx="minor">
          <a:prstClr val="black"/>
        </a:fontRef>
        <a:srgbClr val="032C30"/>
      </a:tcTxStyle>
      <a:tcStyle>
        <a:tcBdr/>
        <a:fill>
          <a:solidFill>
            <a:srgbClr val="E2F1DF"/>
          </a:solidFill>
        </a:fill>
      </a:tcStyle>
    </a:firstCol>
    <a:lastRow>
      <a:tcTxStyle b="on">
        <a:fontRef idx="major">
          <a:prstClr val="black"/>
        </a:fontRef>
        <a:srgbClr val="E2F1DF"/>
      </a:tcTxStyle>
      <a:tcStyle>
        <a:tcBdr/>
        <a:fill>
          <a:solidFill>
            <a:srgbClr val="054449"/>
          </a:solidFill>
        </a:fill>
      </a:tcStyle>
    </a:lastRow>
    <a:firstRow>
      <a:tcTxStyle b="on">
        <a:fontRef idx="major">
          <a:prstClr val="black"/>
        </a:fontRef>
        <a:srgbClr val="E2F1DF"/>
      </a:tcTxStyle>
      <a:tcStyle>
        <a:tcBdr/>
        <a:fill>
          <a:solidFill>
            <a:srgbClr val="05444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446" autoAdjust="0"/>
  </p:normalViewPr>
  <p:slideViewPr>
    <p:cSldViewPr snapToGrid="0">
      <p:cViewPr varScale="1">
        <p:scale>
          <a:sx n="98" d="100"/>
          <a:sy n="98" d="100"/>
        </p:scale>
        <p:origin x="12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Taknes" userId="7a0db235-6bb7-4615-954d-1415fe0320f8" providerId="ADAL" clId="{4CA97C4A-ECF6-4C0F-ADEF-A84B78526845}"/>
    <pc:docChg chg="custSel addSld modSld">
      <pc:chgData name="Richard Taknes" userId="7a0db235-6bb7-4615-954d-1415fe0320f8" providerId="ADAL" clId="{4CA97C4A-ECF6-4C0F-ADEF-A84B78526845}" dt="2026-05-05T10:56:07.456" v="1206" actId="5793"/>
      <pc:docMkLst>
        <pc:docMk/>
      </pc:docMkLst>
      <pc:sldChg chg="modSp mod">
        <pc:chgData name="Richard Taknes" userId="7a0db235-6bb7-4615-954d-1415fe0320f8" providerId="ADAL" clId="{4CA97C4A-ECF6-4C0F-ADEF-A84B78526845}" dt="2026-04-28T05:12:44.531" v="910" actId="20577"/>
        <pc:sldMkLst>
          <pc:docMk/>
          <pc:sldMk cId="39041442" sldId="256"/>
        </pc:sldMkLst>
        <pc:spChg chg="mod">
          <ac:chgData name="Richard Taknes" userId="7a0db235-6bb7-4615-954d-1415fe0320f8" providerId="ADAL" clId="{4CA97C4A-ECF6-4C0F-ADEF-A84B78526845}" dt="2026-04-28T05:12:44.531" v="910" actId="20577"/>
          <ac:spMkLst>
            <pc:docMk/>
            <pc:sldMk cId="39041442" sldId="256"/>
            <ac:spMk id="7" creationId="{00000000-0000-0000-0000-000000000000}"/>
          </ac:spMkLst>
        </pc:spChg>
      </pc:sldChg>
      <pc:sldChg chg="modSp mod modNotesTx">
        <pc:chgData name="Richard Taknes" userId="7a0db235-6bb7-4615-954d-1415fe0320f8" providerId="ADAL" clId="{4CA97C4A-ECF6-4C0F-ADEF-A84B78526845}" dt="2026-04-27T13:01:30.758" v="623" actId="20577"/>
        <pc:sldMkLst>
          <pc:docMk/>
          <pc:sldMk cId="3243018894" sldId="283"/>
        </pc:sldMkLst>
        <pc:spChg chg="mod">
          <ac:chgData name="Richard Taknes" userId="7a0db235-6bb7-4615-954d-1415fe0320f8" providerId="ADAL" clId="{4CA97C4A-ECF6-4C0F-ADEF-A84B78526845}" dt="2026-04-27T13:01:30.758" v="623" actId="20577"/>
          <ac:spMkLst>
            <pc:docMk/>
            <pc:sldMk cId="3243018894" sldId="283"/>
            <ac:spMk id="3" creationId="{19AC1B96-EB87-40E8-9AA8-5298A20E42FE}"/>
          </ac:spMkLst>
        </pc:spChg>
      </pc:sldChg>
      <pc:sldChg chg="modNotesTx">
        <pc:chgData name="Richard Taknes" userId="7a0db235-6bb7-4615-954d-1415fe0320f8" providerId="ADAL" clId="{4CA97C4A-ECF6-4C0F-ADEF-A84B78526845}" dt="2026-04-28T05:39:43.645" v="1195" actId="20577"/>
        <pc:sldMkLst>
          <pc:docMk/>
          <pc:sldMk cId="2190958433" sldId="287"/>
        </pc:sldMkLst>
      </pc:sldChg>
      <pc:sldChg chg="modNotesTx">
        <pc:chgData name="Richard Taknes" userId="7a0db235-6bb7-4615-954d-1415fe0320f8" providerId="ADAL" clId="{4CA97C4A-ECF6-4C0F-ADEF-A84B78526845}" dt="2026-04-27T13:12:40.134" v="879" actId="20577"/>
        <pc:sldMkLst>
          <pc:docMk/>
          <pc:sldMk cId="4147375396" sldId="289"/>
        </pc:sldMkLst>
      </pc:sldChg>
      <pc:sldChg chg="modSp mod modNotesTx">
        <pc:chgData name="Richard Taknes" userId="7a0db235-6bb7-4615-954d-1415fe0320f8" providerId="ADAL" clId="{4CA97C4A-ECF6-4C0F-ADEF-A84B78526845}" dt="2026-04-28T05:33:38.846" v="912" actId="20577"/>
        <pc:sldMkLst>
          <pc:docMk/>
          <pc:sldMk cId="1220916848" sldId="293"/>
        </pc:sldMkLst>
        <pc:spChg chg="mod">
          <ac:chgData name="Richard Taknes" userId="7a0db235-6bb7-4615-954d-1415fe0320f8" providerId="ADAL" clId="{4CA97C4A-ECF6-4C0F-ADEF-A84B78526845}" dt="2026-04-28T05:33:38.846" v="912" actId="20577"/>
          <ac:spMkLst>
            <pc:docMk/>
            <pc:sldMk cId="1220916848" sldId="293"/>
            <ac:spMk id="4" creationId="{1231036B-597F-491F-A40B-A7505C0B3AA2}"/>
          </ac:spMkLst>
        </pc:spChg>
      </pc:sldChg>
      <pc:sldChg chg="modSp mod modNotesTx">
        <pc:chgData name="Richard Taknes" userId="7a0db235-6bb7-4615-954d-1415fe0320f8" providerId="ADAL" clId="{4CA97C4A-ECF6-4C0F-ADEF-A84B78526845}" dt="2026-04-28T05:49:05.525" v="1202" actId="113"/>
        <pc:sldMkLst>
          <pc:docMk/>
          <pc:sldMk cId="2339330444" sldId="294"/>
        </pc:sldMkLst>
        <pc:spChg chg="mod">
          <ac:chgData name="Richard Taknes" userId="7a0db235-6bb7-4615-954d-1415fe0320f8" providerId="ADAL" clId="{4CA97C4A-ECF6-4C0F-ADEF-A84B78526845}" dt="2026-04-28T05:47:24.595" v="1201" actId="13926"/>
          <ac:spMkLst>
            <pc:docMk/>
            <pc:sldMk cId="2339330444" sldId="294"/>
            <ac:spMk id="3" creationId="{72D8FDAB-3866-4965-BDCE-96D55B0796D0}"/>
          </ac:spMkLst>
        </pc:spChg>
      </pc:sldChg>
      <pc:sldChg chg="modNotesTx">
        <pc:chgData name="Richard Taknes" userId="7a0db235-6bb7-4615-954d-1415fe0320f8" providerId="ADAL" clId="{4CA97C4A-ECF6-4C0F-ADEF-A84B78526845}" dt="2026-05-05T10:56:07.456" v="1206" actId="5793"/>
        <pc:sldMkLst>
          <pc:docMk/>
          <pc:sldMk cId="3730021897" sldId="299"/>
        </pc:sldMkLst>
      </pc:sldChg>
      <pc:sldChg chg="modNotesTx">
        <pc:chgData name="Richard Taknes" userId="7a0db235-6bb7-4615-954d-1415fe0320f8" providerId="ADAL" clId="{4CA97C4A-ECF6-4C0F-ADEF-A84B78526845}" dt="2026-04-28T05:44:07.868" v="1200" actId="20577"/>
        <pc:sldMkLst>
          <pc:docMk/>
          <pc:sldMk cId="928585071" sldId="301"/>
        </pc:sldMkLst>
      </pc:sldChg>
      <pc:sldChg chg="modNotesTx">
        <pc:chgData name="Richard Taknes" userId="7a0db235-6bb7-4615-954d-1415fe0320f8" providerId="ADAL" clId="{4CA97C4A-ECF6-4C0F-ADEF-A84B78526845}" dt="2026-04-28T05:41:37.208" v="1198" actId="20577"/>
        <pc:sldMkLst>
          <pc:docMk/>
          <pc:sldMk cId="1316906005" sldId="302"/>
        </pc:sldMkLst>
      </pc:sldChg>
      <pc:sldChg chg="delSp mod">
        <pc:chgData name="Richard Taknes" userId="7a0db235-6bb7-4615-954d-1415fe0320f8" providerId="ADAL" clId="{4CA97C4A-ECF6-4C0F-ADEF-A84B78526845}" dt="2026-05-04T11:41:22.396" v="1203" actId="478"/>
        <pc:sldMkLst>
          <pc:docMk/>
          <pc:sldMk cId="1244804564" sldId="307"/>
        </pc:sldMkLst>
        <pc:picChg chg="del">
          <ac:chgData name="Richard Taknes" userId="7a0db235-6bb7-4615-954d-1415fe0320f8" providerId="ADAL" clId="{4CA97C4A-ECF6-4C0F-ADEF-A84B78526845}" dt="2026-05-04T11:41:22.396" v="1203" actId="478"/>
          <ac:picMkLst>
            <pc:docMk/>
            <pc:sldMk cId="1244804564" sldId="307"/>
            <ac:picMk id="13" creationId="{C7D94E33-4A3B-2F57-9C02-59B7E9291963}"/>
          </ac:picMkLst>
        </pc:picChg>
      </pc:sldChg>
      <pc:sldChg chg="modSp mod">
        <pc:chgData name="Richard Taknes" userId="7a0db235-6bb7-4615-954d-1415fe0320f8" providerId="ADAL" clId="{4CA97C4A-ECF6-4C0F-ADEF-A84B78526845}" dt="2026-04-27T13:17:17.813" v="897" actId="20577"/>
        <pc:sldMkLst>
          <pc:docMk/>
          <pc:sldMk cId="3689874410" sldId="311"/>
        </pc:sldMkLst>
        <pc:spChg chg="mod">
          <ac:chgData name="Richard Taknes" userId="7a0db235-6bb7-4615-954d-1415fe0320f8" providerId="ADAL" clId="{4CA97C4A-ECF6-4C0F-ADEF-A84B78526845}" dt="2026-04-27T13:17:17.813" v="897" actId="20577"/>
          <ac:spMkLst>
            <pc:docMk/>
            <pc:sldMk cId="3689874410" sldId="311"/>
            <ac:spMk id="3" creationId="{7C765524-8FDF-752B-9E8C-3E756B554110}"/>
          </ac:spMkLst>
        </pc:spChg>
      </pc:sldChg>
      <pc:sldChg chg="modSp mod modNotesTx">
        <pc:chgData name="Richard Taknes" userId="7a0db235-6bb7-4615-954d-1415fe0320f8" providerId="ADAL" clId="{4CA97C4A-ECF6-4C0F-ADEF-A84B78526845}" dt="2026-05-04T11:46:44.096" v="1204" actId="20577"/>
        <pc:sldMkLst>
          <pc:docMk/>
          <pc:sldMk cId="373399429" sldId="315"/>
        </pc:sldMkLst>
        <pc:spChg chg="mod">
          <ac:chgData name="Richard Taknes" userId="7a0db235-6bb7-4615-954d-1415fe0320f8" providerId="ADAL" clId="{4CA97C4A-ECF6-4C0F-ADEF-A84B78526845}" dt="2026-04-22T11:11:01.810" v="309" actId="20577"/>
          <ac:spMkLst>
            <pc:docMk/>
            <pc:sldMk cId="373399429" sldId="315"/>
            <ac:spMk id="3" creationId="{797CE1A4-437A-C437-909A-DC7C4EC27D87}"/>
          </ac:spMkLst>
        </pc:spChg>
      </pc:sldChg>
      <pc:sldChg chg="addSp delSp modSp add mod">
        <pc:chgData name="Richard Taknes" userId="7a0db235-6bb7-4615-954d-1415fe0320f8" providerId="ADAL" clId="{4CA97C4A-ECF6-4C0F-ADEF-A84B78526845}" dt="2026-04-27T12:27:42.872" v="551" actId="1076"/>
        <pc:sldMkLst>
          <pc:docMk/>
          <pc:sldMk cId="1173569334" sldId="316"/>
        </pc:sldMkLst>
        <pc:picChg chg="add mod">
          <ac:chgData name="Richard Taknes" userId="7a0db235-6bb7-4615-954d-1415fe0320f8" providerId="ADAL" clId="{4CA97C4A-ECF6-4C0F-ADEF-A84B78526845}" dt="2026-04-27T12:27:42.872" v="551" actId="1076"/>
          <ac:picMkLst>
            <pc:docMk/>
            <pc:sldMk cId="1173569334" sldId="316"/>
            <ac:picMk id="9" creationId="{BE024310-7BF8-8ECD-3F03-45A5A3CD7B1C}"/>
          </ac:picMkLst>
        </pc:picChg>
      </pc:sldChg>
      <pc:sldChg chg="addSp delSp add mod">
        <pc:chgData name="Richard Taknes" userId="7a0db235-6bb7-4615-954d-1415fe0320f8" providerId="ADAL" clId="{4CA97C4A-ECF6-4C0F-ADEF-A84B78526845}" dt="2026-04-27T12:27:58.425" v="554" actId="22"/>
        <pc:sldMkLst>
          <pc:docMk/>
          <pc:sldMk cId="723978221" sldId="317"/>
        </pc:sldMkLst>
        <pc:picChg chg="add">
          <ac:chgData name="Richard Taknes" userId="7a0db235-6bb7-4615-954d-1415fe0320f8" providerId="ADAL" clId="{4CA97C4A-ECF6-4C0F-ADEF-A84B78526845}" dt="2026-04-27T12:27:58.425" v="554" actId="22"/>
          <ac:picMkLst>
            <pc:docMk/>
            <pc:sldMk cId="723978221" sldId="317"/>
            <ac:picMk id="3" creationId="{04BE3BB2-8449-9967-6534-D569F1524C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9D4AB-23EA-4A4B-8E50-785596E98548}" type="datetimeFigureOut">
              <a:rPr lang="nb-NO" smtClean="0"/>
              <a:t>05.05.2026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F4092-5F2E-472C-AB83-271DA35F1A46}" type="slidenum">
              <a:rPr lang="nb-NO" smtClean="0"/>
              <a:t>‹#›</a:t>
            </a:fld>
            <a:endParaRPr lang="nb-NO"/>
          </a:p>
        </p:txBody>
      </p:sp>
    </p:spTree>
    <p:extLst>
      <p:ext uri="{BB962C8B-B14F-4D97-AF65-F5344CB8AC3E}">
        <p14:creationId xmlns:p14="http://schemas.microsoft.com/office/powerpoint/2010/main" val="239399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ovdata.no/dokument/INS/forskrift/2015-05-28-556?q=delegering%20plantevernmidl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ovdata.no/dokument/INS/forskrift/2015-05-28-556?q=delegering%20plantevernmidle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effectLst/>
              <a:latin typeface="Calibri" panose="020F0502020204030204" pitchFamily="34" charset="0"/>
            </a:endParaRPr>
          </a:p>
        </p:txBody>
      </p:sp>
      <p:sp>
        <p:nvSpPr>
          <p:cNvPr id="4" name="Plassholder for lysbildenummer 3"/>
          <p:cNvSpPr>
            <a:spLocks noGrp="1"/>
          </p:cNvSpPr>
          <p:nvPr>
            <p:ph type="sldNum" sz="quarter" idx="10"/>
          </p:nvPr>
        </p:nvSpPr>
        <p:spPr/>
        <p:txBody>
          <a:bodyPr/>
          <a:lstStyle/>
          <a:p>
            <a:fld id="{2D4AB235-9D7D-444D-A5DC-6813AC8DB1E9}" type="slidenum">
              <a:rPr lang="nb-NO" smtClean="0"/>
              <a:t>1</a:t>
            </a:fld>
            <a:endParaRPr lang="nb-NO"/>
          </a:p>
        </p:txBody>
      </p:sp>
    </p:spTree>
    <p:extLst>
      <p:ext uri="{BB962C8B-B14F-4D97-AF65-F5344CB8AC3E}">
        <p14:creationId xmlns:p14="http://schemas.microsoft.com/office/powerpoint/2010/main" val="182656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b="0" i="0" u="none" strike="noStrike" dirty="0">
                <a:solidFill>
                  <a:srgbClr val="000000"/>
                </a:solidFill>
                <a:effectLst/>
                <a:latin typeface="Calibri" panose="020F0502020204030204" pitchFamily="34" charset="0"/>
              </a:rPr>
              <a:t>Eller sagt med andre ord;</a:t>
            </a:r>
            <a:r>
              <a:rPr lang="en-US" b="0" i="0" dirty="0">
                <a:solidFill>
                  <a:srgbClr val="444444"/>
                </a:solidFill>
                <a:effectLst/>
                <a:latin typeface="Calibri" panose="020F0502020204030204" pitchFamily="34" charset="0"/>
              </a:rPr>
              <a:t>​</a:t>
            </a:r>
          </a:p>
          <a:p>
            <a:pPr algn="l" rtl="0" fontAlgn="base"/>
            <a:r>
              <a:rPr lang="nb-NO" b="0" i="0" dirty="0">
                <a:solidFill>
                  <a:srgbClr val="444444"/>
                </a:solidFill>
                <a:effectLst/>
                <a:latin typeface="Calibri" panose="020F0502020204030204" pitchFamily="34" charset="0"/>
              </a:rPr>
              <a:t>​</a:t>
            </a:r>
          </a:p>
          <a:p>
            <a:pPr algn="l" rtl="0" fontAlgn="base"/>
            <a:r>
              <a:rPr lang="nb-NO" b="0" i="0" u="none" strike="noStrike" dirty="0">
                <a:solidFill>
                  <a:srgbClr val="000000"/>
                </a:solidFill>
                <a:effectLst/>
                <a:latin typeface="Calibri" panose="020F0502020204030204" pitchFamily="34" charset="0"/>
              </a:rPr>
              <a:t>Bruker du en kjemikalie som er godkjent for å hindre at mus spiser opp salathodene, da er det et plantevernmiddel. Det gjelder både når salaten står på jordet </a:t>
            </a:r>
            <a:r>
              <a:rPr lang="nb-NO" b="0" i="0" dirty="0">
                <a:solidFill>
                  <a:srgbClr val="000000"/>
                </a:solidFill>
                <a:effectLst/>
                <a:latin typeface="Calibri" panose="020F0502020204030204" pitchFamily="34" charset="0"/>
              </a:rPr>
              <a:t>og</a:t>
            </a:r>
            <a:r>
              <a:rPr lang="nb-NO" b="0" i="0" u="none" strike="noStrike" dirty="0">
                <a:solidFill>
                  <a:srgbClr val="000000"/>
                </a:solidFill>
                <a:effectLst/>
                <a:latin typeface="Calibri" panose="020F0502020204030204" pitchFamily="34" charset="0"/>
              </a:rPr>
              <a:t> når den står på et lager, klar for videre forsendelse.</a:t>
            </a:r>
            <a:r>
              <a:rPr lang="en-US" b="0" i="0" dirty="0">
                <a:solidFill>
                  <a:srgbClr val="444444"/>
                </a:solidFill>
                <a:effectLst/>
                <a:latin typeface="Calibri" panose="020F0502020204030204" pitchFamily="34" charset="0"/>
              </a:rPr>
              <a:t>​</a:t>
            </a:r>
          </a:p>
          <a:p>
            <a:pPr algn="l" rtl="0" fontAlgn="base"/>
            <a:r>
              <a:rPr lang="nb-NO" b="0" i="0" u="none" strike="noStrike" dirty="0">
                <a:solidFill>
                  <a:srgbClr val="000000"/>
                </a:solidFill>
                <a:effectLst/>
                <a:latin typeface="Calibri" panose="020F0502020204030204" pitchFamily="34" charset="0"/>
              </a:rPr>
              <a:t>Bruker du den samme kjemikalien når den er godkjent for at musene ikke skal gnage i stykker </a:t>
            </a:r>
            <a:r>
              <a:rPr lang="nb-NO" b="0" i="0" u="none" strike="noStrike" dirty="0" err="1">
                <a:solidFill>
                  <a:srgbClr val="000000"/>
                </a:solidFill>
                <a:effectLst/>
                <a:latin typeface="Calibri" panose="020F0502020204030204" pitchFamily="34" charset="0"/>
              </a:rPr>
              <a:t>isolasjonsmateriellet</a:t>
            </a:r>
            <a:r>
              <a:rPr lang="nb-NO" b="0" i="0" u="none" strike="noStrike" dirty="0">
                <a:solidFill>
                  <a:srgbClr val="000000"/>
                </a:solidFill>
                <a:effectLst/>
                <a:latin typeface="Calibri" panose="020F0502020204030204" pitchFamily="34" charset="0"/>
              </a:rPr>
              <a:t> eller de elektriske ledningene på salatlageret, da er det et biocid. Det gjelder også ved bruk for å hindre at mus/rotter sprer smitte til salathodene f.eks. gjennom avføring, som vi mennesker kan bli syke av.</a:t>
            </a:r>
          </a:p>
          <a:p>
            <a:pPr algn="l" rtl="0" fontAlgn="base"/>
            <a:endParaRPr lang="nb-NO" b="0" i="0" u="none" strike="noStrike" dirty="0">
              <a:solidFill>
                <a:srgbClr val="000000"/>
              </a:solidFill>
              <a:effectLst/>
              <a:latin typeface="Calibri" panose="020F0502020204030204" pitchFamily="34" charset="0"/>
            </a:endParaRPr>
          </a:p>
          <a:p>
            <a:pPr algn="l" rtl="0" fontAlgn="base"/>
            <a:r>
              <a:rPr lang="nb-NO" b="0" i="0" u="none" strike="noStrike" dirty="0">
                <a:solidFill>
                  <a:srgbClr val="000000"/>
                </a:solidFill>
                <a:effectLst/>
                <a:latin typeface="Calibri" panose="020F0502020204030204" pitchFamily="34" charset="0"/>
              </a:rPr>
              <a:t>Per april 2026 er det ingen godkjente plantevernmidler mot mus/rotter/vånd. </a:t>
            </a:r>
            <a:r>
              <a:rPr lang="nb-NO"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Plassholder for lysbildenummer 3"/>
          <p:cNvSpPr>
            <a:spLocks noGrp="1"/>
          </p:cNvSpPr>
          <p:nvPr>
            <p:ph type="sldNum" sz="quarter" idx="10"/>
          </p:nvPr>
        </p:nvSpPr>
        <p:spPr/>
        <p:txBody>
          <a:bodyPr/>
          <a:lstStyle/>
          <a:p>
            <a:fld id="{2D4AB235-9D7D-444D-A5DC-6813AC8DB1E9}" type="slidenum">
              <a:rPr lang="nb-NO" smtClean="0"/>
              <a:t>11</a:t>
            </a:fld>
            <a:endParaRPr lang="nb-NO"/>
          </a:p>
        </p:txBody>
      </p:sp>
    </p:spTree>
    <p:extLst>
      <p:ext uri="{BB962C8B-B14F-4D97-AF65-F5344CB8AC3E}">
        <p14:creationId xmlns:p14="http://schemas.microsoft.com/office/powerpoint/2010/main" val="53154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t>Plantevernmiddelforskriften regulerer tilleggsbeviset for gnagerbekjempelse – til tross for at dette beviset gjelder biocidene (hvor bruk reguleres i Forskrift om skadedyrbekjempelse).</a:t>
            </a:r>
          </a:p>
          <a:p>
            <a:endParaRPr lang="nb-NO" b="0" dirty="0"/>
          </a:p>
          <a:p>
            <a:r>
              <a:rPr lang="nb-NO" b="0" dirty="0"/>
              <a:t>§8a beskriver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 Vilkårene for å kjøpe/bruke gnagermidler - </a:t>
            </a:r>
            <a:r>
              <a:rPr lang="nb-NO" sz="1200" b="1" i="0" u="none" strike="noStrike" dirty="0">
                <a:solidFill>
                  <a:srgbClr val="000000"/>
                </a:solidFill>
                <a:effectLst/>
                <a:latin typeface="Calibri" panose="020F0502020204030204" pitchFamily="34" charset="0"/>
              </a:rPr>
              <a:t>viktig å presisere at gnagermidler IKKE er tillatt å bruke ute på jorder, kun i og rundt bygninger. </a:t>
            </a:r>
            <a:endParaRPr lang="nb-NO" b="0" dirty="0"/>
          </a:p>
          <a:p>
            <a:r>
              <a:rPr lang="nb-NO" b="0" dirty="0"/>
              <a:t>- Vilkårene for å få tilleggsbeviset</a:t>
            </a:r>
          </a:p>
          <a:p>
            <a:r>
              <a:rPr lang="nb-NO" b="0" dirty="0"/>
              <a:t>- Krav til nytt kurs ved fornyelse etter 10 år</a:t>
            </a:r>
          </a:p>
        </p:txBody>
      </p:sp>
      <p:sp>
        <p:nvSpPr>
          <p:cNvPr id="4" name="Plassholder for lysbildenummer 3"/>
          <p:cNvSpPr>
            <a:spLocks noGrp="1"/>
          </p:cNvSpPr>
          <p:nvPr>
            <p:ph type="sldNum" sz="quarter" idx="10"/>
          </p:nvPr>
        </p:nvSpPr>
        <p:spPr/>
        <p:txBody>
          <a:bodyPr/>
          <a:lstStyle/>
          <a:p>
            <a:fld id="{2D4AB235-9D7D-444D-A5DC-6813AC8DB1E9}" type="slidenum">
              <a:rPr lang="nb-NO" smtClean="0"/>
              <a:t>12</a:t>
            </a:fld>
            <a:endParaRPr lang="nb-NO"/>
          </a:p>
        </p:txBody>
      </p:sp>
    </p:spTree>
    <p:extLst>
      <p:ext uri="{BB962C8B-B14F-4D97-AF65-F5344CB8AC3E}">
        <p14:creationId xmlns:p14="http://schemas.microsoft.com/office/powerpoint/2010/main" val="83886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Paragraf 9 beskriver myndigheten som utsteder og inndrar autorisasjonsbevis for plantevernmidler og gnagermidler</a:t>
            </a:r>
          </a:p>
          <a:p>
            <a:pPr marL="171450" indent="-171450">
              <a:buFontTx/>
              <a:buChar char="-"/>
            </a:pPr>
            <a:r>
              <a:rPr lang="nb-NO" dirty="0"/>
              <a:t>Myndigheten til å holde eksamen og utstede tilleggsbevis er delegert til statsforvalter/kommunene.</a:t>
            </a:r>
          </a:p>
          <a:p>
            <a:pPr marL="0" indent="0">
              <a:buFontTx/>
              <a:buNone/>
            </a:pPr>
            <a:r>
              <a:rPr lang="nb-NO" dirty="0"/>
              <a:t>- MT kan inndra bevis dersom de er gitt på feil grunnlag av SF/</a:t>
            </a:r>
            <a:r>
              <a:rPr lang="nb-NO" dirty="0" err="1"/>
              <a:t>komm</a:t>
            </a:r>
            <a:r>
              <a:rPr lang="nb-NO" dirty="0"/>
              <a:t>. </a:t>
            </a:r>
            <a:r>
              <a:rPr lang="nb-NO" dirty="0" err="1"/>
              <a:t>Oeller</a:t>
            </a:r>
            <a:r>
              <a:rPr lang="nb-NO" dirty="0"/>
              <a:t> at brukeren ikke oppfyller kravene for beviset lengre.</a:t>
            </a:r>
          </a:p>
        </p:txBody>
      </p:sp>
      <p:sp>
        <p:nvSpPr>
          <p:cNvPr id="4" name="Plassholder for lysbildenummer 3"/>
          <p:cNvSpPr>
            <a:spLocks noGrp="1"/>
          </p:cNvSpPr>
          <p:nvPr>
            <p:ph type="sldNum" sz="quarter" idx="10"/>
          </p:nvPr>
        </p:nvSpPr>
        <p:spPr/>
        <p:txBody>
          <a:bodyPr/>
          <a:lstStyle/>
          <a:p>
            <a:fld id="{2D4AB235-9D7D-444D-A5DC-6813AC8DB1E9}" type="slidenum">
              <a:rPr lang="nb-NO" smtClean="0"/>
              <a:t>13</a:t>
            </a:fld>
            <a:endParaRPr lang="nb-NO"/>
          </a:p>
        </p:txBody>
      </p:sp>
    </p:spTree>
    <p:extLst>
      <p:ext uri="{BB962C8B-B14F-4D97-AF65-F5344CB8AC3E}">
        <p14:creationId xmlns:p14="http://schemas.microsoft.com/office/powerpoint/2010/main" val="90092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AE1E-1ABE-A3F4-C2BF-EFCE9A934FA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3D28587-43F4-ADD8-4EDB-D837A366F3C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B414743-67E0-8BDB-5622-42E43D4C14EA}"/>
              </a:ext>
            </a:extLst>
          </p:cNvPr>
          <p:cNvSpPr>
            <a:spLocks noGrp="1"/>
          </p:cNvSpPr>
          <p:nvPr>
            <p:ph type="body" idx="1"/>
          </p:nvPr>
        </p:nvSpPr>
        <p:spPr/>
        <p:txBody>
          <a:bodyPr/>
          <a:lstStyle/>
          <a:p>
            <a:pPr algn="l"/>
            <a:r>
              <a:rPr lang="nb-NO" b="1" i="0" dirty="0">
                <a:solidFill>
                  <a:srgbClr val="032C30"/>
                </a:solidFill>
                <a:effectLst/>
                <a:latin typeface="Helvetica" panose="020B0604020202020204" pitchFamily="34" charset="0"/>
              </a:rPr>
              <a:t>Hvem kan få tilleggsbevis for gnagermidler?</a:t>
            </a:r>
          </a:p>
          <a:p>
            <a:pPr algn="l"/>
            <a:r>
              <a:rPr lang="nb-NO" b="0" i="0" dirty="0">
                <a:solidFill>
                  <a:srgbClr val="032C30"/>
                </a:solidFill>
                <a:effectLst/>
                <a:latin typeface="Helvetica" panose="020B0604020202020204" pitchFamily="34" charset="0"/>
              </a:rPr>
              <a:t>Du kan få tilleggsbevis for gnagermidler hvis du har gjennomgått obligatorisk kurs og bestått eksamen, og har gyldig plantevernmiddelautorisasjon. I tillegg er det et krav at du må eie eller leie en landbrukseiendom. </a:t>
            </a:r>
          </a:p>
          <a:p>
            <a:endParaRPr lang="nb-NO" sz="1200" kern="1200" dirty="0">
              <a:solidFill>
                <a:schemeClr val="tx1"/>
              </a:solidFill>
              <a:effectLst/>
              <a:latin typeface="+mn-lt"/>
              <a:ea typeface="+mn-ea"/>
              <a:cs typeface="+mn-cs"/>
            </a:endParaRPr>
          </a:p>
          <a:p>
            <a:pPr algn="l"/>
            <a:r>
              <a:rPr lang="nb-NO" b="1" i="0" dirty="0">
                <a:solidFill>
                  <a:srgbClr val="032C30"/>
                </a:solidFill>
                <a:effectLst/>
                <a:latin typeface="Helvetica" panose="020B0604020202020204" pitchFamily="34" charset="0"/>
              </a:rPr>
              <a:t>Hva vil det si å eie eller leie landbrukseiendom?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dirty="0">
                <a:solidFill>
                  <a:srgbClr val="032C30"/>
                </a:solidFill>
                <a:effectLst/>
                <a:latin typeface="Helvetica" panose="020B0604020202020204" pitchFamily="34" charset="0"/>
              </a:rPr>
              <a:t>Du har ikke rett til tilleggsbevis for gnagermidler hvis du bare er ansatt på landbrukseiendommer. Det gjelder også </a:t>
            </a:r>
            <a:r>
              <a:rPr lang="nb-NO" sz="1200" b="0" i="0" dirty="0">
                <a:solidFill>
                  <a:srgbClr val="032C30"/>
                </a:solidFill>
                <a:effectLst/>
                <a:latin typeface="Helvetica" panose="020B0604020202020204" pitchFamily="34" charset="0"/>
              </a:rPr>
              <a:t>a</a:t>
            </a:r>
            <a:r>
              <a:rPr lang="nb-NO" sz="1200" dirty="0"/>
              <a:t>nsatte i et gartneri som til daglig står for bruk av plantevernmidler. </a:t>
            </a:r>
            <a:r>
              <a:rPr lang="nb-NO" b="0" i="0" dirty="0">
                <a:solidFill>
                  <a:srgbClr val="032C30"/>
                </a:solidFill>
                <a:effectLst/>
                <a:latin typeface="Helvetica" panose="020B0604020202020204" pitchFamily="34" charset="0"/>
              </a:rPr>
              <a:t>Barn, ektefeller, samboer eller kårfolk har heller ikke rett til tilleggsbevis i utgangspunktet. Unntaket er hvis de eier eller leier deler av gården. Reglene er slik at disse personene heller ikke kan fungere som medhjelpere, da det er den som har tilleggsbeviset som må utføre bekjempelsen med gnagermidler selv. </a:t>
            </a:r>
          </a:p>
          <a:p>
            <a:pPr algn="l"/>
            <a:endParaRPr lang="nb-NO" b="0" i="0" dirty="0">
              <a:solidFill>
                <a:srgbClr val="032C30"/>
              </a:solidFill>
              <a:effectLst/>
              <a:latin typeface="Helvetica" panose="020B0604020202020204" pitchFamily="34" charset="0"/>
            </a:endParaRPr>
          </a:p>
          <a:p>
            <a:pPr algn="l"/>
            <a:r>
              <a:rPr lang="nb-NO" b="0" i="0" u="none" strike="noStrike" dirty="0">
                <a:solidFill>
                  <a:srgbClr val="000000"/>
                </a:solidFill>
                <a:effectLst/>
                <a:latin typeface="Calibri" panose="020F0502020204030204" pitchFamily="34" charset="0"/>
              </a:rPr>
              <a:t>Dette er en politisk beslutning. Bakgrunnen for dette er at hovedregelen for bruk av skadedyrmidler (som har en viss risiko), fortsatt skal være at de er forbeholdt godkjente </a:t>
            </a:r>
            <a:r>
              <a:rPr lang="nb-NO" b="0" i="0" u="none" strike="noStrike" dirty="0" err="1">
                <a:solidFill>
                  <a:srgbClr val="000000"/>
                </a:solidFill>
                <a:effectLst/>
                <a:latin typeface="Calibri" panose="020F0502020204030204" pitchFamily="34" charset="0"/>
              </a:rPr>
              <a:t>skadedyrbekjempere</a:t>
            </a:r>
            <a:r>
              <a:rPr lang="nb-NO" b="0" i="0" u="none" strike="noStrike" dirty="0">
                <a:solidFill>
                  <a:srgbClr val="000000"/>
                </a:solidFill>
                <a:effectLst/>
                <a:latin typeface="Calibri" panose="020F0502020204030204" pitchFamily="34" charset="0"/>
              </a:rPr>
              <a:t>. </a:t>
            </a:r>
            <a:r>
              <a:rPr lang="nb-NO" b="0" i="0" dirty="0">
                <a:solidFill>
                  <a:srgbClr val="000000"/>
                </a:solidFill>
                <a:effectLst/>
                <a:latin typeface="Calibri" panose="020F0502020204030204" pitchFamily="34" charset="0"/>
              </a:rPr>
              <a:t>​</a:t>
            </a:r>
          </a:p>
          <a:p>
            <a:pPr algn="l"/>
            <a:endParaRPr lang="nb-NO" b="0" i="0" dirty="0">
              <a:solidFill>
                <a:srgbClr val="000000"/>
              </a:solidFill>
              <a:effectLst/>
              <a:latin typeface="Calibri" panose="020F0502020204030204" pitchFamily="34" charset="0"/>
            </a:endParaRPr>
          </a:p>
          <a:p>
            <a:pPr algn="l"/>
            <a:r>
              <a:rPr lang="nb-NO" b="0" i="0" dirty="0">
                <a:solidFill>
                  <a:srgbClr val="032C30"/>
                </a:solidFill>
                <a:effectLst/>
                <a:latin typeface="Helvetica" panose="020B0604020202020204" pitchFamily="34" charset="0"/>
              </a:rPr>
              <a:t>Hvis du er gift med en som har særeie på gården sin, mens det er som du i praksis driver den, regner vi det som at du eier eller leier landbrukseiendom. Det samme kan gjelde hvis du er samboer med en som eier gård, mens det er du som i praksis driver den, men hvert tilfelle må vurderes for seg.</a:t>
            </a:r>
          </a:p>
          <a:p>
            <a:pPr algn="l"/>
            <a:endParaRPr lang="nb-NO" b="0" i="0" dirty="0">
              <a:solidFill>
                <a:srgbClr val="032C30"/>
              </a:solidFill>
              <a:effectLst/>
              <a:latin typeface="Helvetica" panose="020B0604020202020204" pitchFamily="34" charset="0"/>
            </a:endParaRPr>
          </a:p>
          <a:p>
            <a:pPr algn="l"/>
            <a:r>
              <a:rPr lang="nb-NO" b="0" i="0" dirty="0">
                <a:solidFill>
                  <a:srgbClr val="032C30"/>
                </a:solidFill>
                <a:effectLst/>
                <a:latin typeface="Helvetica" panose="020B0604020202020204" pitchFamily="34" charset="0"/>
              </a:rPr>
              <a:t>Tilleggsautorisasjon for gnagermidler gir ikke autorisasjon til å bruke disse preparatene hos andre, for eksempel naboer eller familie, bare godkjente </a:t>
            </a:r>
            <a:r>
              <a:rPr lang="nb-NO" b="0" i="0" dirty="0" err="1">
                <a:solidFill>
                  <a:srgbClr val="032C30"/>
                </a:solidFill>
                <a:effectLst/>
                <a:latin typeface="Helvetica" panose="020B0604020202020204" pitchFamily="34" charset="0"/>
              </a:rPr>
              <a:t>skadedyrbekjempere</a:t>
            </a:r>
            <a:r>
              <a:rPr lang="nb-NO" b="0" i="0" dirty="0">
                <a:solidFill>
                  <a:srgbClr val="032C30"/>
                </a:solidFill>
                <a:effectLst/>
                <a:latin typeface="Helvetica" panose="020B0604020202020204" pitchFamily="34" charset="0"/>
              </a:rPr>
              <a:t> kan gjøre det</a:t>
            </a:r>
          </a:p>
        </p:txBody>
      </p:sp>
      <p:sp>
        <p:nvSpPr>
          <p:cNvPr id="4" name="Plassholder for lysbildenummer 3">
            <a:extLst>
              <a:ext uri="{FF2B5EF4-FFF2-40B4-BE49-F238E27FC236}">
                <a16:creationId xmlns:a16="http://schemas.microsoft.com/office/drawing/2014/main" id="{03CEAD31-7E1C-C997-51C3-DD9190AA2494}"/>
              </a:ext>
            </a:extLst>
          </p:cNvPr>
          <p:cNvSpPr>
            <a:spLocks noGrp="1"/>
          </p:cNvSpPr>
          <p:nvPr>
            <p:ph type="sldNum" sz="quarter" idx="10"/>
          </p:nvPr>
        </p:nvSpPr>
        <p:spPr/>
        <p:txBody>
          <a:bodyPr/>
          <a:lstStyle/>
          <a:p>
            <a:fld id="{2D4AB235-9D7D-444D-A5DC-6813AC8DB1E9}" type="slidenum">
              <a:rPr lang="nb-NO" smtClean="0"/>
              <a:t>14</a:t>
            </a:fld>
            <a:endParaRPr lang="nb-NO"/>
          </a:p>
        </p:txBody>
      </p:sp>
    </p:spTree>
    <p:extLst>
      <p:ext uri="{BB962C8B-B14F-4D97-AF65-F5344CB8AC3E}">
        <p14:creationId xmlns:p14="http://schemas.microsoft.com/office/powerpoint/2010/main" val="293876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altLang="nb-NO" sz="1200" b="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 Bevisene for plantevernmidler og gnagermidler er to ulike plastkort på størrelse med et bankkort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cap="none" normalizeH="0" baseline="0" dirty="0">
                <a:ln>
                  <a:noFill/>
                </a:ln>
                <a:solidFill>
                  <a:schemeClr val="tx1"/>
                </a:solidFill>
                <a:effectLst/>
                <a:cs typeface="Times New Roman" panose="02020603050405020304" pitchFamily="18" charset="0"/>
              </a:rPr>
              <a:t>- Bevisene fornyes hver for seg -&gt; u</a:t>
            </a:r>
            <a:r>
              <a:rPr lang="nb-NO" dirty="0"/>
              <a:t>lik gyldighetstid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Begge bevis skal fremvises ved kjøp</a:t>
            </a:r>
          </a:p>
        </p:txBody>
      </p:sp>
      <p:sp>
        <p:nvSpPr>
          <p:cNvPr id="4" name="Plassholder for lysbildenummer 3"/>
          <p:cNvSpPr>
            <a:spLocks noGrp="1"/>
          </p:cNvSpPr>
          <p:nvPr>
            <p:ph type="sldNum" sz="quarter" idx="5"/>
          </p:nvPr>
        </p:nvSpPr>
        <p:spPr/>
        <p:txBody>
          <a:bodyPr/>
          <a:lstStyle/>
          <a:p>
            <a:fld id="{AFEF4092-5F2E-472C-AB83-271DA35F1A46}" type="slidenum">
              <a:rPr lang="nb-NO" smtClean="0"/>
              <a:t>15</a:t>
            </a:fld>
            <a:endParaRPr lang="nb-NO"/>
          </a:p>
        </p:txBody>
      </p:sp>
    </p:spTree>
    <p:extLst>
      <p:ext uri="{BB962C8B-B14F-4D97-AF65-F5344CB8AC3E}">
        <p14:creationId xmlns:p14="http://schemas.microsoft.com/office/powerpoint/2010/main" val="4595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4AB235-9D7D-444D-A5DC-6813AC8DB1E9}" type="slidenum">
              <a:rPr lang="nb-NO" smtClean="0"/>
              <a:t>16</a:t>
            </a:fld>
            <a:endParaRPr lang="nb-NO"/>
          </a:p>
        </p:txBody>
      </p:sp>
    </p:spTree>
    <p:extLst>
      <p:ext uri="{BB962C8B-B14F-4D97-AF65-F5344CB8AC3E}">
        <p14:creationId xmlns:p14="http://schemas.microsoft.com/office/powerpoint/2010/main" val="731820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Mattilsynet sjekker også gyldigheten av bevisene og hvorvidt midlene oppbevares korrekt ved </a:t>
            </a:r>
            <a:r>
              <a:rPr lang="nb-NO" dirty="0" err="1"/>
              <a:t>evt</a:t>
            </a:r>
            <a:r>
              <a:rPr lang="nb-NO" dirty="0"/>
              <a:t>, tilsyn</a:t>
            </a:r>
          </a:p>
        </p:txBody>
      </p:sp>
      <p:sp>
        <p:nvSpPr>
          <p:cNvPr id="4" name="Plassholder for lysbildenummer 3"/>
          <p:cNvSpPr>
            <a:spLocks noGrp="1"/>
          </p:cNvSpPr>
          <p:nvPr>
            <p:ph type="sldNum" sz="quarter" idx="10"/>
          </p:nvPr>
        </p:nvSpPr>
        <p:spPr/>
        <p:txBody>
          <a:bodyPr/>
          <a:lstStyle/>
          <a:p>
            <a:fld id="{2D4AB235-9D7D-444D-A5DC-6813AC8DB1E9}" type="slidenum">
              <a:rPr lang="nb-NO" smtClean="0"/>
              <a:t>17</a:t>
            </a:fld>
            <a:endParaRPr lang="nb-NO"/>
          </a:p>
        </p:txBody>
      </p:sp>
    </p:spTree>
    <p:extLst>
      <p:ext uri="{BB962C8B-B14F-4D97-AF65-F5344CB8AC3E}">
        <p14:creationId xmlns:p14="http://schemas.microsoft.com/office/powerpoint/2010/main" val="166324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FEF4092-5F2E-472C-AB83-271DA35F1A46}" type="slidenum">
              <a:rPr lang="nb-NO" smtClean="0"/>
              <a:t>19</a:t>
            </a:fld>
            <a:endParaRPr lang="nb-NO"/>
          </a:p>
        </p:txBody>
      </p:sp>
    </p:spTree>
    <p:extLst>
      <p:ext uri="{BB962C8B-B14F-4D97-AF65-F5344CB8AC3E}">
        <p14:creationId xmlns:p14="http://schemas.microsoft.com/office/powerpoint/2010/main" val="2542730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rPr>
              <a:t>Fysisk oppmøte på eksamen</a:t>
            </a:r>
          </a:p>
          <a:p>
            <a:r>
              <a:rPr lang="nb-NO" sz="1800" dirty="0">
                <a:effectLst/>
                <a:latin typeface="Calibri" panose="020F0502020204030204" pitchFamily="34" charset="0"/>
              </a:rPr>
              <a:t>- Hjemmeeksamen ble innført under pandemien.</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Ordningen ble avsluttet mars 2022 </a:t>
            </a:r>
            <a:r>
              <a:rPr lang="nb-NO" dirty="0" err="1"/>
              <a:t>pga</a:t>
            </a:r>
            <a:r>
              <a:rPr lang="nb-NO" dirty="0"/>
              <a:t> flere tilfeller med mistenkt juks.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 Kravet om fysisk oppmøte på eksamen ble spesifisert ifm. med oppdateringen </a:t>
            </a:r>
            <a:r>
              <a:rPr lang="nb-NO" dirty="0">
                <a:hlinkClick r:id="rId3"/>
              </a:rPr>
              <a:t>Instruks til kommune og statsforvalter om utøvelse av delegert myndighet etter plantevernmiddelforskriften – Lovdata</a:t>
            </a:r>
            <a:r>
              <a:rPr lang="nb-NO" dirty="0"/>
              <a:t> høsten 2023 (vedlegg 1, del 2, punkt A2).</a:t>
            </a:r>
          </a:p>
        </p:txBody>
      </p:sp>
      <p:sp>
        <p:nvSpPr>
          <p:cNvPr id="4" name="Plassholder for lysbildenummer 3"/>
          <p:cNvSpPr>
            <a:spLocks noGrp="1"/>
          </p:cNvSpPr>
          <p:nvPr>
            <p:ph type="sldNum" sz="quarter" idx="10"/>
          </p:nvPr>
        </p:nvSpPr>
        <p:spPr/>
        <p:txBody>
          <a:bodyPr/>
          <a:lstStyle/>
          <a:p>
            <a:fld id="{2D4AB235-9D7D-444D-A5DC-6813AC8DB1E9}" type="slidenum">
              <a:rPr lang="nb-NO" smtClean="0"/>
              <a:t>20</a:t>
            </a:fld>
            <a:endParaRPr lang="nb-NO"/>
          </a:p>
        </p:txBody>
      </p:sp>
    </p:spTree>
    <p:extLst>
      <p:ext uri="{BB962C8B-B14F-4D97-AF65-F5344CB8AC3E}">
        <p14:creationId xmlns:p14="http://schemas.microsoft.com/office/powerpoint/2010/main" val="3784060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E25A7-93D6-F474-F5C7-D739EA286E8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E72DE80-A515-5888-4B99-44050B6BFA7E}"/>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2FDB559-F0DA-0C5F-4670-0D696B7834C8}"/>
              </a:ext>
            </a:extLst>
          </p:cNvPr>
          <p:cNvSpPr>
            <a:spLocks noGrp="1"/>
          </p:cNvSpPr>
          <p:nvPr>
            <p:ph type="body" idx="1"/>
          </p:nvPr>
        </p:nvSpPr>
        <p:spPr/>
        <p:txBody>
          <a:bodyPr/>
          <a:lstStyle/>
          <a:p>
            <a:r>
              <a:rPr lang="nb-NO" i="0" dirty="0"/>
              <a:t>Jf. </a:t>
            </a:r>
            <a:r>
              <a:rPr lang="nb-NO" i="0" dirty="0">
                <a:hlinkClick r:id="rId3"/>
              </a:rPr>
              <a:t>Instruks til kommune og statsforvalter om utøvelse av delegert myndighet etter plantevernmiddelforskriften – Lovdata</a:t>
            </a:r>
            <a:r>
              <a:rPr lang="nb-NO" i="0" dirty="0"/>
              <a:t> vedlegg 1, del 2, punkt B.</a:t>
            </a:r>
          </a:p>
        </p:txBody>
      </p:sp>
      <p:sp>
        <p:nvSpPr>
          <p:cNvPr id="4" name="Plassholder for lysbildenummer 3">
            <a:extLst>
              <a:ext uri="{FF2B5EF4-FFF2-40B4-BE49-F238E27FC236}">
                <a16:creationId xmlns:a16="http://schemas.microsoft.com/office/drawing/2014/main" id="{8AD62A72-60FA-19EE-030C-4FCC175EFD1A}"/>
              </a:ext>
            </a:extLst>
          </p:cNvPr>
          <p:cNvSpPr>
            <a:spLocks noGrp="1"/>
          </p:cNvSpPr>
          <p:nvPr>
            <p:ph type="sldNum" sz="quarter" idx="10"/>
          </p:nvPr>
        </p:nvSpPr>
        <p:spPr/>
        <p:txBody>
          <a:bodyPr/>
          <a:lstStyle/>
          <a:p>
            <a:fld id="{2D4AB235-9D7D-444D-A5DC-6813AC8DB1E9}" type="slidenum">
              <a:rPr lang="nb-NO" smtClean="0"/>
              <a:t>21</a:t>
            </a:fld>
            <a:endParaRPr lang="nb-NO"/>
          </a:p>
        </p:txBody>
      </p:sp>
    </p:spTree>
    <p:extLst>
      <p:ext uri="{BB962C8B-B14F-4D97-AF65-F5344CB8AC3E}">
        <p14:creationId xmlns:p14="http://schemas.microsoft.com/office/powerpoint/2010/main" val="288842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endParaRPr lang="nb-NO" dirty="0"/>
          </a:p>
        </p:txBody>
      </p:sp>
      <p:sp>
        <p:nvSpPr>
          <p:cNvPr id="4" name="Plassholder for lysbildenummer 3"/>
          <p:cNvSpPr>
            <a:spLocks noGrp="1"/>
          </p:cNvSpPr>
          <p:nvPr>
            <p:ph type="sldNum" sz="quarter" idx="5"/>
          </p:nvPr>
        </p:nvSpPr>
        <p:spPr/>
        <p:txBody>
          <a:bodyPr/>
          <a:lstStyle/>
          <a:p>
            <a:fld id="{AFEF4092-5F2E-472C-AB83-271DA35F1A46}" type="slidenum">
              <a:rPr lang="nb-NO" smtClean="0"/>
              <a:t>2</a:t>
            </a:fld>
            <a:endParaRPr lang="nb-NO"/>
          </a:p>
        </p:txBody>
      </p:sp>
    </p:spTree>
    <p:extLst>
      <p:ext uri="{BB962C8B-B14F-4D97-AF65-F5344CB8AC3E}">
        <p14:creationId xmlns:p14="http://schemas.microsoft.com/office/powerpoint/2010/main" val="1262532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FEF4092-5F2E-472C-AB83-271DA35F1A46}" type="slidenum">
              <a:rPr lang="nb-NO" smtClean="0"/>
              <a:t>23</a:t>
            </a:fld>
            <a:endParaRPr lang="nb-NO"/>
          </a:p>
        </p:txBody>
      </p:sp>
    </p:spTree>
    <p:extLst>
      <p:ext uri="{BB962C8B-B14F-4D97-AF65-F5344CB8AC3E}">
        <p14:creationId xmlns:p14="http://schemas.microsoft.com/office/powerpoint/2010/main" val="303408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4AB235-9D7D-444D-A5DC-6813AC8DB1E9}" type="slidenum">
              <a:rPr lang="nb-NO" smtClean="0"/>
              <a:t>4</a:t>
            </a:fld>
            <a:endParaRPr lang="nb-NO"/>
          </a:p>
        </p:txBody>
      </p:sp>
    </p:spTree>
    <p:extLst>
      <p:ext uri="{BB962C8B-B14F-4D97-AF65-F5344CB8AC3E}">
        <p14:creationId xmlns:p14="http://schemas.microsoft.com/office/powerpoint/2010/main" val="23837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9C1AC-C302-0E65-C4E8-67B417B54EF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A46E896-C4E1-E271-C754-EE149C844CF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640A42A-17A0-943D-6B3F-039707A39E7F}"/>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1E39B26B-FF79-F9DF-94A7-F459764D4884}"/>
              </a:ext>
            </a:extLst>
          </p:cNvPr>
          <p:cNvSpPr>
            <a:spLocks noGrp="1"/>
          </p:cNvSpPr>
          <p:nvPr>
            <p:ph type="sldNum" sz="quarter" idx="10"/>
          </p:nvPr>
        </p:nvSpPr>
        <p:spPr/>
        <p:txBody>
          <a:bodyPr/>
          <a:lstStyle/>
          <a:p>
            <a:fld id="{2D4AB235-9D7D-444D-A5DC-6813AC8DB1E9}" type="slidenum">
              <a:rPr lang="nb-NO" smtClean="0"/>
              <a:t>5</a:t>
            </a:fld>
            <a:endParaRPr lang="nb-NO"/>
          </a:p>
        </p:txBody>
      </p:sp>
    </p:spTree>
    <p:extLst>
      <p:ext uri="{BB962C8B-B14F-4D97-AF65-F5344CB8AC3E}">
        <p14:creationId xmlns:p14="http://schemas.microsoft.com/office/powerpoint/2010/main" val="4057897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A1E44-6C75-87E9-B616-33B9F2877B1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CFC1FEF-6A58-1841-EF5B-F7F2C103F3B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895207A8-89B2-6A3E-2DBB-48FC8E0AD812}"/>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29887B98-A1DC-3F49-3C68-D93A88F0DACB}"/>
              </a:ext>
            </a:extLst>
          </p:cNvPr>
          <p:cNvSpPr>
            <a:spLocks noGrp="1"/>
          </p:cNvSpPr>
          <p:nvPr>
            <p:ph type="sldNum" sz="quarter" idx="10"/>
          </p:nvPr>
        </p:nvSpPr>
        <p:spPr/>
        <p:txBody>
          <a:bodyPr/>
          <a:lstStyle/>
          <a:p>
            <a:fld id="{2D4AB235-9D7D-444D-A5DC-6813AC8DB1E9}" type="slidenum">
              <a:rPr lang="nb-NO" smtClean="0"/>
              <a:t>6</a:t>
            </a:fld>
            <a:endParaRPr lang="nb-NO"/>
          </a:p>
        </p:txBody>
      </p:sp>
    </p:spTree>
    <p:extLst>
      <p:ext uri="{BB962C8B-B14F-4D97-AF65-F5344CB8AC3E}">
        <p14:creationId xmlns:p14="http://schemas.microsoft.com/office/powerpoint/2010/main" val="369804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5DB7D-F67B-5168-3512-5BBB0E0B55B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DD03AAA-7871-0E30-9D23-59E2577644B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10B9BDF-28D7-2912-52FB-4C3D0FD72252}"/>
              </a:ext>
            </a:extLst>
          </p:cNvPr>
          <p:cNvSpPr>
            <a:spLocks noGrp="1"/>
          </p:cNvSpPr>
          <p:nvPr>
            <p:ph type="body" idx="1"/>
          </p:nvPr>
        </p:nvSpPr>
        <p:spPr/>
        <p:txBody>
          <a:bodyPr/>
          <a:lstStyle/>
          <a:p>
            <a:endParaRPr lang="nb-NO" dirty="0"/>
          </a:p>
        </p:txBody>
      </p:sp>
      <p:sp>
        <p:nvSpPr>
          <p:cNvPr id="4" name="Plassholder for lysbildenummer 3">
            <a:extLst>
              <a:ext uri="{FF2B5EF4-FFF2-40B4-BE49-F238E27FC236}">
                <a16:creationId xmlns:a16="http://schemas.microsoft.com/office/drawing/2014/main" id="{5CF53FAA-B3A2-52C8-9B8C-EDDE09CCF6FE}"/>
              </a:ext>
            </a:extLst>
          </p:cNvPr>
          <p:cNvSpPr>
            <a:spLocks noGrp="1"/>
          </p:cNvSpPr>
          <p:nvPr>
            <p:ph type="sldNum" sz="quarter" idx="10"/>
          </p:nvPr>
        </p:nvSpPr>
        <p:spPr/>
        <p:txBody>
          <a:bodyPr/>
          <a:lstStyle/>
          <a:p>
            <a:fld id="{2D4AB235-9D7D-444D-A5DC-6813AC8DB1E9}" type="slidenum">
              <a:rPr lang="nb-NO" smtClean="0"/>
              <a:t>7</a:t>
            </a:fld>
            <a:endParaRPr lang="nb-NO"/>
          </a:p>
        </p:txBody>
      </p:sp>
    </p:spTree>
    <p:extLst>
      <p:ext uri="{BB962C8B-B14F-4D97-AF65-F5344CB8AC3E}">
        <p14:creationId xmlns:p14="http://schemas.microsoft.com/office/powerpoint/2010/main" val="198269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51850-E7B8-80E3-567B-F326780A58D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0D58C81-34A6-F254-0657-C0ABA9E2C37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E5F90D6-5525-1EA7-724C-777750989A75}"/>
              </a:ext>
            </a:extLst>
          </p:cNvPr>
          <p:cNvSpPr>
            <a:spLocks noGrp="1"/>
          </p:cNvSpPr>
          <p:nvPr>
            <p:ph type="body" idx="1"/>
          </p:nvPr>
        </p:nvSpPr>
        <p:spPr/>
        <p:txBody>
          <a:bodyPr/>
          <a:lstStyle/>
          <a:p>
            <a:pPr algn="l" rtl="0" fontAlgn="base"/>
            <a:r>
              <a:rPr lang="nb-NO" sz="2800" b="0" i="0" u="none" strike="noStrike" dirty="0">
                <a:solidFill>
                  <a:srgbClr val="000000"/>
                </a:solidFill>
                <a:effectLst/>
                <a:latin typeface="Calibri" panose="020F0502020204030204" pitchFamily="34" charset="0"/>
              </a:rPr>
              <a:t>Kun profesjonelle brukere med godkjent skadedyrsertifikat har fram til oktober 2018 kunnet kjøpe og bruke midler for rottebekjempelse og produkter for bekjempelse av større museproblemer. Alternativet for bønder var å leie inn </a:t>
            </a:r>
            <a:r>
              <a:rPr lang="nb-NO" sz="2800" b="0" i="0" u="none" strike="noStrike" dirty="0" err="1">
                <a:solidFill>
                  <a:srgbClr val="000000"/>
                </a:solidFill>
                <a:effectLst/>
                <a:latin typeface="Calibri" panose="020F0502020204030204" pitchFamily="34" charset="0"/>
              </a:rPr>
              <a:t>skadedyrbekjempere</a:t>
            </a:r>
            <a:r>
              <a:rPr lang="nb-NO" sz="2800" b="0" i="0" u="none" strike="noStrike" dirty="0">
                <a:solidFill>
                  <a:srgbClr val="000000"/>
                </a:solidFill>
                <a:effectLst/>
                <a:latin typeface="Calibri" panose="020F0502020204030204" pitchFamily="34" charset="0"/>
              </a:rPr>
              <a:t> eller å kjøpe produktene som er beregnet for privathusholdninger.</a:t>
            </a:r>
            <a:r>
              <a:rPr lang="en-US" sz="2800" b="0" i="0" dirty="0">
                <a:solidFill>
                  <a:srgbClr val="444444"/>
                </a:solidFill>
                <a:effectLst/>
                <a:latin typeface="Calibri" panose="020F0502020204030204" pitchFamily="34" charset="0"/>
              </a:rPr>
              <a:t>​</a:t>
            </a:r>
          </a:p>
          <a:p>
            <a:pPr algn="l" rtl="0" fontAlgn="base"/>
            <a:r>
              <a:rPr lang="nb-NO" sz="2800" b="0" i="0" dirty="0">
                <a:solidFill>
                  <a:srgbClr val="444444"/>
                </a:solidFill>
                <a:effectLst/>
                <a:latin typeface="Calibri" panose="020F0502020204030204" pitchFamily="34" charset="0"/>
              </a:rPr>
              <a:t>​</a:t>
            </a:r>
          </a:p>
          <a:p>
            <a:pPr algn="l" rtl="0" fontAlgn="base"/>
            <a:r>
              <a:rPr lang="nb-NO" sz="2800" b="0" i="0" u="none" strike="noStrike" dirty="0">
                <a:solidFill>
                  <a:srgbClr val="000000"/>
                </a:solidFill>
                <a:effectLst/>
                <a:latin typeface="Calibri" panose="020F0502020204030204" pitchFamily="34" charset="0"/>
              </a:rPr>
              <a:t>Det skulle legges til grunn at man hadde gyldig autorisasjon for kjøp og bruk av plantevernmidler, og dermed allerede hadde grunnleggende kjennskap om blant annet håndtering av kjemikalier og risiko knyttet til bruk av kjemikalier.</a:t>
            </a:r>
            <a:r>
              <a:rPr lang="en-US" sz="2800" b="0" i="0" dirty="0">
                <a:solidFill>
                  <a:srgbClr val="444444"/>
                </a:solidFill>
                <a:effectLst/>
                <a:latin typeface="Calibri" panose="020F0502020204030204" pitchFamily="34" charset="0"/>
              </a:rPr>
              <a:t>​</a:t>
            </a:r>
          </a:p>
          <a:p>
            <a:pPr algn="l" rtl="0" fontAlgn="base"/>
            <a:r>
              <a:rPr lang="nb-NO" sz="2800" b="0" i="0" dirty="0">
                <a:solidFill>
                  <a:srgbClr val="444444"/>
                </a:solidFill>
                <a:effectLst/>
                <a:latin typeface="Calibri" panose="020F0502020204030204" pitchFamily="34" charset="0"/>
              </a:rPr>
              <a:t>​</a:t>
            </a:r>
          </a:p>
          <a:p>
            <a:pPr algn="l" rtl="0" fontAlgn="base"/>
            <a:r>
              <a:rPr lang="nb-NO" sz="2800" b="0" i="0" u="none" strike="noStrike" dirty="0">
                <a:solidFill>
                  <a:srgbClr val="000000"/>
                </a:solidFill>
                <a:effectLst/>
                <a:latin typeface="Calibri" panose="020F0502020204030204" pitchFamily="34" charset="0"/>
              </a:rPr>
              <a:t>Praktiske årsaker til at ordningen havnet hos Mattilsynet og ikke Miljødirektoratet som godkjenner produktene. Mattilsynet hadde allerede et opplegg for autorisasjon for plantevernmidler.</a:t>
            </a:r>
            <a:endParaRPr lang="en-US" sz="2800" b="0" i="0" dirty="0">
              <a:solidFill>
                <a:srgbClr val="444444"/>
              </a:solidFill>
              <a:effectLst/>
              <a:latin typeface="Calibri" panose="020F0502020204030204" pitchFamily="34" charset="0"/>
            </a:endParaRPr>
          </a:p>
        </p:txBody>
      </p:sp>
      <p:sp>
        <p:nvSpPr>
          <p:cNvPr id="4" name="Plassholder for lysbildenummer 3">
            <a:extLst>
              <a:ext uri="{FF2B5EF4-FFF2-40B4-BE49-F238E27FC236}">
                <a16:creationId xmlns:a16="http://schemas.microsoft.com/office/drawing/2014/main" id="{3DF0727B-37A5-CC55-3DF7-55C4FCA357F6}"/>
              </a:ext>
            </a:extLst>
          </p:cNvPr>
          <p:cNvSpPr>
            <a:spLocks noGrp="1"/>
          </p:cNvSpPr>
          <p:nvPr>
            <p:ph type="sldNum" sz="quarter" idx="10"/>
          </p:nvPr>
        </p:nvSpPr>
        <p:spPr/>
        <p:txBody>
          <a:bodyPr/>
          <a:lstStyle/>
          <a:p>
            <a:fld id="{2D4AB235-9D7D-444D-A5DC-6813AC8DB1E9}" type="slidenum">
              <a:rPr lang="nb-NO" smtClean="0"/>
              <a:t>8</a:t>
            </a:fld>
            <a:endParaRPr lang="nb-NO"/>
          </a:p>
        </p:txBody>
      </p:sp>
    </p:spTree>
    <p:extLst>
      <p:ext uri="{BB962C8B-B14F-4D97-AF65-F5344CB8AC3E}">
        <p14:creationId xmlns:p14="http://schemas.microsoft.com/office/powerpoint/2010/main" val="2650332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F3ECE-EE5C-017E-BD3E-BD6E8B695AE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AFDAF49-DAFD-4D75-5AB4-FCD558345C1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42165C7-C9D6-BEA3-2935-8E29C04547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0" dirty="0"/>
              <a:t>Den vesentlige forskjellen på biocider og plantevernmidler i sammenheng med dette kurset, er det som er uthevet.</a:t>
            </a:r>
          </a:p>
          <a:p>
            <a:endParaRPr lang="nb-NO" i="1" dirty="0"/>
          </a:p>
        </p:txBody>
      </p:sp>
      <p:sp>
        <p:nvSpPr>
          <p:cNvPr id="4" name="Plassholder for lysbildenummer 3">
            <a:extLst>
              <a:ext uri="{FF2B5EF4-FFF2-40B4-BE49-F238E27FC236}">
                <a16:creationId xmlns:a16="http://schemas.microsoft.com/office/drawing/2014/main" id="{1FE16AF9-044C-624D-85C3-FE9FCC60AF45}"/>
              </a:ext>
            </a:extLst>
          </p:cNvPr>
          <p:cNvSpPr>
            <a:spLocks noGrp="1"/>
          </p:cNvSpPr>
          <p:nvPr>
            <p:ph type="sldNum" sz="quarter" idx="5"/>
          </p:nvPr>
        </p:nvSpPr>
        <p:spPr/>
        <p:txBody>
          <a:bodyPr/>
          <a:lstStyle/>
          <a:p>
            <a:fld id="{AFEF4092-5F2E-472C-AB83-271DA35F1A46}" type="slidenum">
              <a:rPr lang="nb-NO" smtClean="0"/>
              <a:t>9</a:t>
            </a:fld>
            <a:endParaRPr lang="nb-NO"/>
          </a:p>
        </p:txBody>
      </p:sp>
    </p:spTree>
    <p:extLst>
      <p:ext uri="{BB962C8B-B14F-4D97-AF65-F5344CB8AC3E}">
        <p14:creationId xmlns:p14="http://schemas.microsoft.com/office/powerpoint/2010/main" val="2091748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D4AB235-9D7D-444D-A5DC-6813AC8DB1E9}" type="slidenum">
              <a:rPr lang="nb-NO" smtClean="0"/>
              <a:t>10</a:t>
            </a:fld>
            <a:endParaRPr lang="nb-NO"/>
          </a:p>
        </p:txBody>
      </p:sp>
    </p:spTree>
    <p:extLst>
      <p:ext uri="{BB962C8B-B14F-4D97-AF65-F5344CB8AC3E}">
        <p14:creationId xmlns:p14="http://schemas.microsoft.com/office/powerpoint/2010/main" val="985714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1">
    <p:bg>
      <p:bgPr>
        <a:solidFill>
          <a:srgbClr val="054449"/>
        </a:solidFill>
        <a:effectLst/>
      </p:bgPr>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50BAC33B-5211-3E88-98F0-AF9A8258B2E1}"/>
              </a:ext>
            </a:extLst>
          </p:cNvPr>
          <p:cNvSpPr>
            <a:spLocks noGrp="1"/>
          </p:cNvSpPr>
          <p:nvPr>
            <p:ph type="pic" sz="quarter" idx="13" hasCustomPrompt="1"/>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094800 h 6858000"/>
              <a:gd name="connsiteX5" fmla="*/ 6096000 w 12192000"/>
              <a:gd name="connsiteY5" fmla="*/ 6094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6096000" y="0"/>
                </a:moveTo>
                <a:lnTo>
                  <a:pt x="12192000" y="0"/>
                </a:lnTo>
                <a:lnTo>
                  <a:pt x="12192000" y="6858000"/>
                </a:lnTo>
                <a:lnTo>
                  <a:pt x="0" y="6858000"/>
                </a:lnTo>
                <a:lnTo>
                  <a:pt x="0" y="6094800"/>
                </a:lnTo>
                <a:lnTo>
                  <a:pt x="6096000" y="6094800"/>
                </a:lnTo>
                <a:close/>
              </a:path>
            </a:pathLst>
          </a:custGeom>
          <a:solidFill>
            <a:srgbClr val="D9D9D9"/>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solidFill>
                  <a:schemeClr val="lt2"/>
                </a:solidFill>
              </a:defRPr>
            </a:lvl1pPr>
          </a:lstStyle>
          <a:p>
            <a:r>
              <a:rPr lang="en-GB" dirty="0"/>
              <a:t>Click icon to add photo</a:t>
            </a:r>
            <a:endParaRPr lang="nb-NO" dirty="0"/>
          </a:p>
        </p:txBody>
      </p:sp>
      <p:sp>
        <p:nvSpPr>
          <p:cNvPr id="21" name="Tittel 20">
            <a:extLst>
              <a:ext uri="{FF2B5EF4-FFF2-40B4-BE49-F238E27FC236}">
                <a16:creationId xmlns:a16="http://schemas.microsoft.com/office/drawing/2014/main" id="{2F0CFE3B-D8EE-EB98-FFD8-C75FD6C00917}"/>
              </a:ext>
            </a:extLst>
          </p:cNvPr>
          <p:cNvSpPr>
            <a:spLocks noGrp="1"/>
          </p:cNvSpPr>
          <p:nvPr>
            <p:ph type="title" idx="11"/>
          </p:nvPr>
        </p:nvSpPr>
        <p:spPr>
          <a:xfrm>
            <a:off x="360045" y="990124"/>
            <a:ext cx="5004000" cy="2088261"/>
          </a:xfrm>
        </p:spPr>
        <p:txBody>
          <a:bodyPr lIns="0" tIns="0" rIns="0" bIns="0" anchor="b"/>
          <a:lstStyle>
            <a:lvl1pPr marL="0" indent="0" algn="l">
              <a:lnSpc>
                <a:spcPts val="5460"/>
              </a:lnSpc>
              <a:spcBef>
                <a:spcPts val="0"/>
              </a:spcBef>
              <a:spcAft>
                <a:spcPts val="0"/>
              </a:spcAft>
              <a:buClrTx/>
              <a:buFontTx/>
              <a:buNone/>
              <a:defRPr sz="4800" b="0" i="0" u="none" cap="none">
                <a:solidFill>
                  <a:srgbClr val="E2F1DF"/>
                </a:solidFill>
                <a:latin typeface="+mj-lt"/>
              </a:defRPr>
            </a:lvl1pPr>
          </a:lstStyle>
          <a:p>
            <a:r>
              <a:rPr lang="nb-NO"/>
              <a:t>Klikk for å redigere tittelstil</a:t>
            </a:r>
            <a:endParaRPr lang="nb-NO" dirty="0"/>
          </a:p>
        </p:txBody>
      </p:sp>
      <p:sp>
        <p:nvSpPr>
          <p:cNvPr id="22" name="Undertittel 21">
            <a:extLst>
              <a:ext uri="{FF2B5EF4-FFF2-40B4-BE49-F238E27FC236}">
                <a16:creationId xmlns:a16="http://schemas.microsoft.com/office/drawing/2014/main" id="{AA24D129-222C-3AE7-9A2E-41A07624A43D}"/>
              </a:ext>
            </a:extLst>
          </p:cNvPr>
          <p:cNvSpPr>
            <a:spLocks noGrp="1"/>
          </p:cNvSpPr>
          <p:nvPr>
            <p:ph type="subTitle" sz="quarter" idx="12"/>
          </p:nvPr>
        </p:nvSpPr>
        <p:spPr>
          <a:xfrm>
            <a:off x="360045" y="3294412"/>
            <a:ext cx="5004000" cy="612077"/>
          </a:xfrm>
          <a:prstGeom prst="rect">
            <a:avLst/>
          </a:prstGeom>
        </p:spPr>
        <p:txBody>
          <a:bodyPr lIns="0" tIns="0" rIns="0" bIns="0">
            <a:normAutofit/>
          </a:bodyPr>
          <a:lstStyle>
            <a:lvl1pPr marL="0" indent="0" algn="l">
              <a:lnSpc>
                <a:spcPct val="110000"/>
              </a:lnSpc>
              <a:spcBef>
                <a:spcPts val="0"/>
              </a:spcBef>
              <a:spcAft>
                <a:spcPts val="0"/>
              </a:spcAft>
              <a:buClrTx/>
              <a:buFontTx/>
              <a:buNone/>
              <a:defRPr sz="1800" b="0" i="0" u="none" cap="none">
                <a:solidFill>
                  <a:srgbClr val="E2F1D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pic>
        <p:nvPicPr>
          <p:cNvPr id="3" name="Picture 9" descr="A white text on a black background&#10;&#10;Description automatically generated">
            <a:extLst>
              <a:ext uri="{FF2B5EF4-FFF2-40B4-BE49-F238E27FC236}">
                <a16:creationId xmlns:a16="http://schemas.microsoft.com/office/drawing/2014/main" id="{7DC85B1F-D602-C7E7-E7A7-2C2FECDD72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45" y="360045"/>
            <a:ext cx="1404000" cy="245700"/>
          </a:xfrm>
          <a:prstGeom prst="rect">
            <a:avLst/>
          </a:prstGeom>
        </p:spPr>
      </p:pic>
      <p:sp>
        <p:nvSpPr>
          <p:cNvPr id="4" name="Plassholder for dato 3">
            <a:extLst>
              <a:ext uri="{FF2B5EF4-FFF2-40B4-BE49-F238E27FC236}">
                <a16:creationId xmlns:a16="http://schemas.microsoft.com/office/drawing/2014/main" id="{623CD08C-0940-41A7-4EA3-3C705F4E7E48}"/>
              </a:ext>
            </a:extLst>
          </p:cNvPr>
          <p:cNvSpPr>
            <a:spLocks noGrp="1"/>
          </p:cNvSpPr>
          <p:nvPr>
            <p:ph type="dt" sz="half" idx="14"/>
          </p:nvPr>
        </p:nvSpPr>
        <p:spPr>
          <a:xfrm>
            <a:off x="360045" y="5580698"/>
            <a:ext cx="2844799" cy="187231"/>
          </a:xfrm>
        </p:spPr>
        <p:txBody>
          <a:bodyPr>
            <a:normAutofit/>
          </a:bodyPr>
          <a:lstStyle>
            <a:lvl1pPr>
              <a:defRPr sz="1100">
                <a:solidFill>
                  <a:srgbClr val="E2F1DF"/>
                </a:solidFill>
              </a:defRPr>
            </a:lvl1pPr>
          </a:lstStyle>
          <a:p>
            <a:fld id="{2AC39117-6C68-4FEB-9E42-425BE349C887}" type="datetime1">
              <a:rPr lang="nb-NO" smtClean="0"/>
              <a:t>05.05.2026</a:t>
            </a:fld>
            <a:endParaRPr lang="nb-NO" dirty="0"/>
          </a:p>
        </p:txBody>
      </p:sp>
    </p:spTree>
    <p:extLst>
      <p:ext uri="{BB962C8B-B14F-4D97-AF65-F5344CB8AC3E}">
        <p14:creationId xmlns:p14="http://schemas.microsoft.com/office/powerpoint/2010/main" val="3385789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ide">
    <p:bg>
      <p:bgPr>
        <a:solidFill>
          <a:srgbClr val="E2F1DF"/>
        </a:solidFill>
        <a:effectLst/>
      </p:bgPr>
    </p:bg>
    <p:spTree>
      <p:nvGrpSpPr>
        <p:cNvPr id="1" name=""/>
        <p:cNvGrpSpPr/>
        <p:nvPr/>
      </p:nvGrpSpPr>
      <p:grpSpPr>
        <a:xfrm>
          <a:off x="0" y="0"/>
          <a:ext cx="0" cy="0"/>
          <a:chOff x="0" y="0"/>
          <a:chExt cx="0" cy="0"/>
        </a:xfrm>
      </p:grpSpPr>
      <p:sp>
        <p:nvSpPr>
          <p:cNvPr id="9" name="Tittel 8">
            <a:extLst>
              <a:ext uri="{FF2B5EF4-FFF2-40B4-BE49-F238E27FC236}">
                <a16:creationId xmlns:a16="http://schemas.microsoft.com/office/drawing/2014/main" id="{05649B30-9267-E483-EAEF-E60A77FE753A}"/>
              </a:ext>
            </a:extLst>
          </p:cNvPr>
          <p:cNvSpPr>
            <a:spLocks noGrp="1"/>
          </p:cNvSpPr>
          <p:nvPr>
            <p:ph type="title" idx="10"/>
          </p:nvPr>
        </p:nvSpPr>
        <p:spPr>
          <a:xfrm>
            <a:off x="360045" y="2353451"/>
            <a:ext cx="10764288" cy="1800000"/>
          </a:xfrm>
        </p:spPr>
        <p:txBody>
          <a:bodyPr lIns="0" tIns="0" rIns="0" bIns="0"/>
          <a:lstStyle>
            <a:lvl1pPr marL="0" indent="0" algn="l">
              <a:lnSpc>
                <a:spcPct val="100000"/>
              </a:lnSpc>
              <a:spcBef>
                <a:spcPct val="300000"/>
              </a:spcBef>
              <a:spcAft>
                <a:spcPts val="0"/>
              </a:spcAft>
              <a:buClrTx/>
              <a:buFontTx/>
              <a:buNone/>
              <a:defRPr sz="4800" b="0" i="0" u="none" cap="none">
                <a:solidFill>
                  <a:schemeClr val="dk1"/>
                </a:solidFill>
                <a:latin typeface="+mj-lt"/>
              </a:defRPr>
            </a:lvl1pPr>
          </a:lstStyle>
          <a:p>
            <a:r>
              <a:rPr lang="nb-NO"/>
              <a:t>Klikk for å redigere tittelstil</a:t>
            </a:r>
            <a:endParaRPr lang="nb-NO" dirty="0"/>
          </a:p>
        </p:txBody>
      </p:sp>
      <p:sp>
        <p:nvSpPr>
          <p:cNvPr id="12" name="TekstSylinder 11">
            <a:extLst>
              <a:ext uri="{FF2B5EF4-FFF2-40B4-BE49-F238E27FC236}">
                <a16:creationId xmlns:a16="http://schemas.microsoft.com/office/drawing/2014/main" id="{03443801-4742-20D5-60DF-FCBA875658CC}"/>
              </a:ext>
            </a:extLst>
          </p:cNvPr>
          <p:cNvSpPr txBox="1"/>
          <p:nvPr userDrawn="1"/>
        </p:nvSpPr>
        <p:spPr>
          <a:xfrm>
            <a:off x="-1830317" y="667057"/>
            <a:ext cx="1689882" cy="184666"/>
          </a:xfrm>
          <a:prstGeom prst="rect">
            <a:avLst/>
          </a:prstGeom>
          <a:noFill/>
        </p:spPr>
        <p:txBody>
          <a:bodyPr wrap="square" lIns="0" tIns="0" rIns="0" bIns="0" rtlCol="0">
            <a:spAutoFit/>
          </a:bodyPr>
          <a:lstStyle/>
          <a:p>
            <a:pPr algn="r"/>
            <a:r>
              <a:rPr lang="nb-NO" sz="1200" b="1" dirty="0">
                <a:latin typeface="+mj-lt"/>
              </a:rPr>
              <a:t>Kapittelside</a:t>
            </a:r>
          </a:p>
        </p:txBody>
      </p:sp>
    </p:spTree>
    <p:extLst>
      <p:ext uri="{BB962C8B-B14F-4D97-AF65-F5344CB8AC3E}">
        <p14:creationId xmlns:p14="http://schemas.microsoft.com/office/powerpoint/2010/main" val="18189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side med halvsides bilde">
    <p:spTree>
      <p:nvGrpSpPr>
        <p:cNvPr id="1" name=""/>
        <p:cNvGrpSpPr/>
        <p:nvPr/>
      </p:nvGrpSpPr>
      <p:grpSpPr>
        <a:xfrm>
          <a:off x="0" y="0"/>
          <a:ext cx="0" cy="0"/>
          <a:chOff x="0" y="0"/>
          <a:chExt cx="0" cy="0"/>
        </a:xfrm>
      </p:grpSpPr>
      <p:sp>
        <p:nvSpPr>
          <p:cNvPr id="16" name="Plassholder for bilde 15">
            <a:extLst>
              <a:ext uri="{FF2B5EF4-FFF2-40B4-BE49-F238E27FC236}">
                <a16:creationId xmlns:a16="http://schemas.microsoft.com/office/drawing/2014/main" id="{BD7638F8-28E3-5745-FCAB-EEC95EA777C0}"/>
              </a:ext>
            </a:extLst>
          </p:cNvPr>
          <p:cNvSpPr>
            <a:spLocks noGrp="1"/>
          </p:cNvSpPr>
          <p:nvPr>
            <p:ph type="pic" sz="quarter" idx="12" hasCustomPrompt="1"/>
          </p:nvPr>
        </p:nvSpPr>
        <p:spPr>
          <a:xfrm>
            <a:off x="6096000" y="0"/>
            <a:ext cx="6096000" cy="6858000"/>
          </a:xfrm>
          <a:prstGeom prst="rect">
            <a:avLst/>
          </a:prstGeom>
          <a:solidFill>
            <a:srgbClr val="D9D9D9"/>
          </a:solidFill>
        </p:spPr>
        <p:txBody>
          <a:bodyPr tIns="907313"/>
          <a:lstStyle>
            <a:lvl1pPr marL="216000" indent="-216000" algn="ctr" defTabSz="914400" rtl="0" eaLnBrk="1" latinLnBrk="0" hangingPunct="1">
              <a:lnSpc>
                <a:spcPct val="100000"/>
              </a:lnSpc>
              <a:spcBef>
                <a:spcPts val="300"/>
              </a:spcBef>
              <a:buFont typeface="Arial" panose="020B0604020202020204" pitchFamily="34" charset="0"/>
              <a:buNone/>
              <a:defRPr sz="2000"/>
            </a:lvl1pPr>
          </a:lstStyle>
          <a:p>
            <a:r>
              <a:rPr lang="en-GB" dirty="0"/>
              <a:t>Click icon to add photo or illustration</a:t>
            </a:r>
            <a:endParaRPr lang="nb-NO" dirty="0"/>
          </a:p>
        </p:txBody>
      </p:sp>
      <p:sp>
        <p:nvSpPr>
          <p:cNvPr id="13" name="Tittel 12">
            <a:extLst>
              <a:ext uri="{FF2B5EF4-FFF2-40B4-BE49-F238E27FC236}">
                <a16:creationId xmlns:a16="http://schemas.microsoft.com/office/drawing/2014/main" id="{3E20E222-107A-76C8-F76F-F3B7360B99AF}"/>
              </a:ext>
            </a:extLst>
          </p:cNvPr>
          <p:cNvSpPr>
            <a:spLocks noGrp="1"/>
          </p:cNvSpPr>
          <p:nvPr>
            <p:ph type="title" idx="10"/>
          </p:nvPr>
        </p:nvSpPr>
        <p:spPr>
          <a:xfrm>
            <a:off x="360045" y="370800"/>
            <a:ext cx="5184648" cy="1231106"/>
          </a:xfrm>
        </p:spPr>
        <p:txBody>
          <a:bodyPr lIns="0" tIns="0" rIns="0" bIns="0">
            <a:normAutofit/>
          </a:bodyPr>
          <a:lstStyle>
            <a:lvl1pPr>
              <a:defRPr b="0">
                <a:solidFill>
                  <a:schemeClr val="dk1"/>
                </a:solidFill>
              </a:defRPr>
            </a:lvl1pPr>
          </a:lstStyle>
          <a:p>
            <a:r>
              <a:rPr lang="nb-NO"/>
              <a:t>Klikk for å redigere tittelstil</a:t>
            </a:r>
          </a:p>
        </p:txBody>
      </p:sp>
      <p:sp>
        <p:nvSpPr>
          <p:cNvPr id="14" name="Plassholder for tekst 13">
            <a:extLst>
              <a:ext uri="{FF2B5EF4-FFF2-40B4-BE49-F238E27FC236}">
                <a16:creationId xmlns:a16="http://schemas.microsoft.com/office/drawing/2014/main" id="{A0361541-6644-8DCA-C2F4-CBBF5BD9F75D}"/>
              </a:ext>
            </a:extLst>
          </p:cNvPr>
          <p:cNvSpPr>
            <a:spLocks noGrp="1"/>
          </p:cNvSpPr>
          <p:nvPr>
            <p:ph type="body" idx="11"/>
          </p:nvPr>
        </p:nvSpPr>
        <p:spPr>
          <a:xfrm>
            <a:off x="360045" y="1773238"/>
            <a:ext cx="5184648" cy="4535487"/>
          </a:xfrm>
        </p:spPr>
        <p:txBody>
          <a:bodyPr lIns="0" tIns="0" rIns="0" bIns="0"/>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7" name="Plassholder for tekst 16">
            <a:extLst>
              <a:ext uri="{FF2B5EF4-FFF2-40B4-BE49-F238E27FC236}">
                <a16:creationId xmlns:a16="http://schemas.microsoft.com/office/drawing/2014/main" id="{1E660EA0-789B-ABF9-1F44-8894A63895F0}"/>
              </a:ext>
            </a:extLst>
          </p:cNvPr>
          <p:cNvSpPr>
            <a:spLocks noGrp="1"/>
          </p:cNvSpPr>
          <p:nvPr>
            <p:ph type="body" sz="quarter" idx="13" hasCustomPrompt="1"/>
          </p:nvPr>
        </p:nvSpPr>
        <p:spPr>
          <a:xfrm>
            <a:off x="10997651" y="6498000"/>
            <a:ext cx="820799" cy="144992"/>
          </a:xfrm>
          <a:prstGeom prst="rect">
            <a:avLst/>
          </a:prstGeom>
          <a:blipFill>
            <a:blip r:embed="rId2"/>
            <a:stretch>
              <a:fillRect/>
            </a:stretch>
          </a:blipFill>
        </p:spPr>
        <p:txBody>
          <a:bodyPr/>
          <a:lstStyle>
            <a:lvl1pPr>
              <a:defRPr sz="100">
                <a:solidFill>
                  <a:schemeClr val="dk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Plassholder for tekst 1">
            <a:extLst>
              <a:ext uri="{FF2B5EF4-FFF2-40B4-BE49-F238E27FC236}">
                <a16:creationId xmlns:a16="http://schemas.microsoft.com/office/drawing/2014/main" id="{F58F8ACF-C7D5-A702-833D-4B9E4EC651AD}"/>
              </a:ext>
            </a:extLst>
          </p:cNvPr>
          <p:cNvSpPr>
            <a:spLocks noGrp="1"/>
          </p:cNvSpPr>
          <p:nvPr>
            <p:ph type="body" sz="quarter" idx="14" hasCustomPrompt="1"/>
          </p:nvPr>
        </p:nvSpPr>
        <p:spPr>
          <a:xfrm>
            <a:off x="3960495" y="6552819"/>
            <a:ext cx="1953861" cy="92333"/>
          </a:xfrm>
          <a:prstGeom prst="rect">
            <a:avLst/>
          </a:prstGeom>
        </p:spPr>
        <p:txBody>
          <a:bodyPr lIns="0" tIns="0" rIns="0" bIns="0"/>
          <a:lstStyle>
            <a:lvl1pPr marL="0" indent="0" algn="r">
              <a:lnSpc>
                <a:spcPct val="100000"/>
              </a:lnSpc>
              <a:spcBef>
                <a:spcPts val="300"/>
              </a:spcBef>
              <a:spcAft>
                <a:spcPts val="0"/>
              </a:spcAft>
              <a:buClrTx/>
              <a:buFontTx/>
              <a:buNone/>
              <a:defRPr sz="600" b="0" i="0" u="none" cap="none">
                <a:solidFill>
                  <a:schemeClr val="dk1"/>
                </a:solidFill>
                <a:latin typeface="+mn-lt"/>
              </a:defRPr>
            </a:lvl1pPr>
          </a:lstStyle>
          <a:p>
            <a:pPr lvl="0"/>
            <a:r>
              <a:rPr lang="nb-NO" dirty="0"/>
              <a:t>Bildetekst</a:t>
            </a:r>
          </a:p>
        </p:txBody>
      </p:sp>
      <p:sp>
        <p:nvSpPr>
          <p:cNvPr id="3" name="Plassholder for dato 2">
            <a:extLst>
              <a:ext uri="{FF2B5EF4-FFF2-40B4-BE49-F238E27FC236}">
                <a16:creationId xmlns:a16="http://schemas.microsoft.com/office/drawing/2014/main" id="{B1C9E5E7-E81C-F5A8-FF9E-D61CA155C9EB}"/>
              </a:ext>
            </a:extLst>
          </p:cNvPr>
          <p:cNvSpPr>
            <a:spLocks noGrp="1"/>
          </p:cNvSpPr>
          <p:nvPr>
            <p:ph type="dt" sz="half" idx="15"/>
          </p:nvPr>
        </p:nvSpPr>
        <p:spPr/>
        <p:txBody>
          <a:bodyPr/>
          <a:lstStyle>
            <a:lvl1pPr>
              <a:defRPr>
                <a:solidFill>
                  <a:schemeClr val="dk1"/>
                </a:solidFill>
              </a:defRPr>
            </a:lvl1pPr>
          </a:lstStyle>
          <a:p>
            <a:fld id="{B182DB33-4EBC-44C6-A102-5E5D4D6B9BAC}" type="datetime1">
              <a:rPr lang="nb-NO" smtClean="0"/>
              <a:t>05.05.2026</a:t>
            </a:fld>
            <a:endParaRPr lang="nb-NO"/>
          </a:p>
        </p:txBody>
      </p:sp>
      <p:sp>
        <p:nvSpPr>
          <p:cNvPr id="4" name="Plassholder for bunntekst 3">
            <a:extLst>
              <a:ext uri="{FF2B5EF4-FFF2-40B4-BE49-F238E27FC236}">
                <a16:creationId xmlns:a16="http://schemas.microsoft.com/office/drawing/2014/main" id="{1ACD65B2-FF12-7626-E1F5-D0438407A96B}"/>
              </a:ext>
            </a:extLst>
          </p:cNvPr>
          <p:cNvSpPr>
            <a:spLocks noGrp="1"/>
          </p:cNvSpPr>
          <p:nvPr>
            <p:ph type="ftr" sz="quarter" idx="16"/>
          </p:nvPr>
        </p:nvSpPr>
        <p:spPr>
          <a:xfrm>
            <a:off x="1800225" y="6552819"/>
            <a:ext cx="1978626" cy="92333"/>
          </a:xfrm>
        </p:spPr>
        <p:txBody>
          <a:bodyPr/>
          <a:lstStyle/>
          <a:p>
            <a:endParaRPr lang="nb-NO" dirty="0"/>
          </a:p>
        </p:txBody>
      </p:sp>
      <p:sp>
        <p:nvSpPr>
          <p:cNvPr id="5" name="Plassholder for lysbildenummer 4">
            <a:extLst>
              <a:ext uri="{FF2B5EF4-FFF2-40B4-BE49-F238E27FC236}">
                <a16:creationId xmlns:a16="http://schemas.microsoft.com/office/drawing/2014/main" id="{A2216CAA-91A6-4F2B-0F47-DE231B993C56}"/>
              </a:ext>
            </a:extLst>
          </p:cNvPr>
          <p:cNvSpPr>
            <a:spLocks noGrp="1"/>
          </p:cNvSpPr>
          <p:nvPr>
            <p:ph type="sldNum" sz="quarter" idx="17"/>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
        <p:nvSpPr>
          <p:cNvPr id="6" name="TekstSylinder 5">
            <a:extLst>
              <a:ext uri="{FF2B5EF4-FFF2-40B4-BE49-F238E27FC236}">
                <a16:creationId xmlns:a16="http://schemas.microsoft.com/office/drawing/2014/main" id="{82DE142A-8011-6ED0-4F68-73397361A2E0}"/>
              </a:ext>
            </a:extLst>
          </p:cNvPr>
          <p:cNvSpPr txBox="1"/>
          <p:nvPr userDrawn="1"/>
        </p:nvSpPr>
        <p:spPr>
          <a:xfrm>
            <a:off x="-1821584" y="980096"/>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7" name="Gruppe 6">
            <a:extLst>
              <a:ext uri="{FF2B5EF4-FFF2-40B4-BE49-F238E27FC236}">
                <a16:creationId xmlns:a16="http://schemas.microsoft.com/office/drawing/2014/main" id="{622046D8-FDF8-CA31-9FFF-261DA212F420}"/>
              </a:ext>
            </a:extLst>
          </p:cNvPr>
          <p:cNvGrpSpPr/>
          <p:nvPr userDrawn="1"/>
        </p:nvGrpSpPr>
        <p:grpSpPr>
          <a:xfrm>
            <a:off x="-1743412" y="2614675"/>
            <a:ext cx="1306512" cy="1526657"/>
            <a:chOff x="-1589485" y="1838157"/>
            <a:chExt cx="1306512" cy="1526657"/>
          </a:xfrm>
        </p:grpSpPr>
        <p:pic>
          <p:nvPicPr>
            <p:cNvPr id="8" name="Bilde 7">
              <a:extLst>
                <a:ext uri="{FF2B5EF4-FFF2-40B4-BE49-F238E27FC236}">
                  <a16:creationId xmlns:a16="http://schemas.microsoft.com/office/drawing/2014/main" id="{E306A93F-E0EC-7504-BFA6-5485C7A038A3}"/>
                </a:ext>
              </a:extLst>
            </p:cNvPr>
            <p:cNvPicPr>
              <a:picLocks noChangeAspect="1"/>
            </p:cNvPicPr>
            <p:nvPr userDrawn="1"/>
          </p:nvPicPr>
          <p:blipFill>
            <a:blip r:embed="rId3"/>
            <a:stretch>
              <a:fillRect/>
            </a:stretch>
          </p:blipFill>
          <p:spPr>
            <a:xfrm>
              <a:off x="-1589485" y="1838157"/>
              <a:ext cx="1306512" cy="1526657"/>
            </a:xfrm>
            <a:prstGeom prst="rect">
              <a:avLst/>
            </a:prstGeom>
          </p:spPr>
        </p:pic>
        <p:sp>
          <p:nvSpPr>
            <p:cNvPr id="9" name="Rektangel 8">
              <a:extLst>
                <a:ext uri="{FF2B5EF4-FFF2-40B4-BE49-F238E27FC236}">
                  <a16:creationId xmlns:a16="http://schemas.microsoft.com/office/drawing/2014/main" id="{57646D18-9E1D-A2A4-F42F-5F2627B33C09}"/>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 name="Gruppe 9">
            <a:extLst>
              <a:ext uri="{FF2B5EF4-FFF2-40B4-BE49-F238E27FC236}">
                <a16:creationId xmlns:a16="http://schemas.microsoft.com/office/drawing/2014/main" id="{6899A2C3-3829-C8FE-C52F-A14715DD3719}"/>
              </a:ext>
            </a:extLst>
          </p:cNvPr>
          <p:cNvGrpSpPr/>
          <p:nvPr userDrawn="1"/>
        </p:nvGrpSpPr>
        <p:grpSpPr>
          <a:xfrm>
            <a:off x="-1830317" y="4269705"/>
            <a:ext cx="1689882" cy="1061829"/>
            <a:chOff x="-2015091" y="4269705"/>
            <a:chExt cx="1796257" cy="1061829"/>
          </a:xfrm>
        </p:grpSpPr>
        <p:sp>
          <p:nvSpPr>
            <p:cNvPr id="11" name="TekstSylinder 10">
              <a:extLst>
                <a:ext uri="{FF2B5EF4-FFF2-40B4-BE49-F238E27FC236}">
                  <a16:creationId xmlns:a16="http://schemas.microsoft.com/office/drawing/2014/main" id="{8C00C7ED-C66E-59A6-1172-F97EF55AD9C0}"/>
                </a:ext>
              </a:extLst>
            </p:cNvPr>
            <p:cNvSpPr txBox="1"/>
            <p:nvPr userDrawn="1"/>
          </p:nvSpPr>
          <p:spPr>
            <a:xfrm>
              <a:off x="-2015091" y="4269705"/>
              <a:ext cx="1796257" cy="1061829"/>
            </a:xfrm>
            <a:prstGeom prst="rect">
              <a:avLst/>
            </a:prstGeom>
            <a:noFill/>
          </p:spPr>
          <p:txBody>
            <a:bodyPr wrap="square" lIns="0" tIns="0" rIns="0" bIns="0" rtlCol="0">
              <a:spAutoFit/>
            </a:bodyPr>
            <a:lstStyle/>
            <a:p>
              <a:r>
                <a:rPr lang="nb-NO" sz="900" dirty="0"/>
                <a:t>Bruk et av alternativene:</a:t>
              </a:r>
            </a:p>
            <a:p>
              <a:r>
                <a:rPr lang="nb-NO" sz="900" dirty="0"/>
                <a:t>Lysegrønn - #E2F1DF</a:t>
              </a:r>
            </a:p>
            <a:p>
              <a:r>
                <a:rPr lang="nb-NO" sz="900" dirty="0"/>
                <a:t>Lyseblå  - #E7F2F8</a:t>
              </a:r>
            </a:p>
            <a:p>
              <a:r>
                <a:rPr lang="nb-NO" sz="900" dirty="0"/>
                <a:t>Lysebeige - #FAF6F3</a:t>
              </a:r>
            </a:p>
            <a:p>
              <a:endParaRPr lang="nb-NO" sz="900" dirty="0"/>
            </a:p>
            <a:p>
              <a:r>
                <a:rPr lang="nb-NO" sz="800" i="1" dirty="0"/>
                <a:t>Trykk «flere farger» under malingsspannet for å skrive HEX-verdi</a:t>
              </a:r>
            </a:p>
          </p:txBody>
        </p:sp>
        <p:sp>
          <p:nvSpPr>
            <p:cNvPr id="12" name="Rektangel 11">
              <a:extLst>
                <a:ext uri="{FF2B5EF4-FFF2-40B4-BE49-F238E27FC236}">
                  <a16:creationId xmlns:a16="http://schemas.microsoft.com/office/drawing/2014/main" id="{41DF76E1-57BD-03A1-D423-ADEAAD5902E2}"/>
                </a:ext>
              </a:extLst>
            </p:cNvPr>
            <p:cNvSpPr/>
            <p:nvPr userDrawn="1"/>
          </p:nvSpPr>
          <p:spPr>
            <a:xfrm>
              <a:off x="-788552" y="4399193"/>
              <a:ext cx="168275"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5" name="Rektangel 14">
              <a:extLst>
                <a:ext uri="{FF2B5EF4-FFF2-40B4-BE49-F238E27FC236}">
                  <a16:creationId xmlns:a16="http://schemas.microsoft.com/office/drawing/2014/main" id="{9C44BB4E-3B20-3B0E-625F-A0B35BF48BD8}"/>
                </a:ext>
              </a:extLst>
            </p:cNvPr>
            <p:cNvSpPr/>
            <p:nvPr userDrawn="1"/>
          </p:nvSpPr>
          <p:spPr>
            <a:xfrm>
              <a:off x="-788552" y="4542210"/>
              <a:ext cx="168275"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8" name="Rektangel 17">
              <a:extLst>
                <a:ext uri="{FF2B5EF4-FFF2-40B4-BE49-F238E27FC236}">
                  <a16:creationId xmlns:a16="http://schemas.microsoft.com/office/drawing/2014/main" id="{735934DE-0B8E-4F68-F5C9-DCB349F31C03}"/>
                </a:ext>
              </a:extLst>
            </p:cNvPr>
            <p:cNvSpPr/>
            <p:nvPr userDrawn="1"/>
          </p:nvSpPr>
          <p:spPr>
            <a:xfrm>
              <a:off x="-788552" y="4682640"/>
              <a:ext cx="168275"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19" name="TekstSylinder 18">
            <a:extLst>
              <a:ext uri="{FF2B5EF4-FFF2-40B4-BE49-F238E27FC236}">
                <a16:creationId xmlns:a16="http://schemas.microsoft.com/office/drawing/2014/main" id="{B027D519-EA01-E5FD-F6C2-E6ECEE7392E3}"/>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Tekstside</a:t>
            </a:r>
          </a:p>
        </p:txBody>
      </p:sp>
    </p:spTree>
    <p:extLst>
      <p:ext uri="{BB962C8B-B14F-4D97-AF65-F5344CB8AC3E}">
        <p14:creationId xmlns:p14="http://schemas.microsoft.com/office/powerpoint/2010/main" val="341521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kstside med 1/3 bilde">
    <p:spTree>
      <p:nvGrpSpPr>
        <p:cNvPr id="1" name=""/>
        <p:cNvGrpSpPr/>
        <p:nvPr/>
      </p:nvGrpSpPr>
      <p:grpSpPr>
        <a:xfrm>
          <a:off x="0" y="0"/>
          <a:ext cx="0" cy="0"/>
          <a:chOff x="0" y="0"/>
          <a:chExt cx="0" cy="0"/>
        </a:xfrm>
      </p:grpSpPr>
      <p:sp>
        <p:nvSpPr>
          <p:cNvPr id="16" name="Plassholder for bilde 15">
            <a:extLst>
              <a:ext uri="{FF2B5EF4-FFF2-40B4-BE49-F238E27FC236}">
                <a16:creationId xmlns:a16="http://schemas.microsoft.com/office/drawing/2014/main" id="{BD7638F8-28E3-5745-FCAB-EEC95EA777C0}"/>
              </a:ext>
            </a:extLst>
          </p:cNvPr>
          <p:cNvSpPr>
            <a:spLocks noGrp="1"/>
          </p:cNvSpPr>
          <p:nvPr>
            <p:ph type="pic" sz="quarter" idx="12" hasCustomPrompt="1"/>
          </p:nvPr>
        </p:nvSpPr>
        <p:spPr>
          <a:xfrm>
            <a:off x="8267510" y="0"/>
            <a:ext cx="3924490" cy="6858000"/>
          </a:xfrm>
          <a:prstGeom prst="rect">
            <a:avLst/>
          </a:prstGeom>
          <a:solidFill>
            <a:srgbClr val="D9D9D9"/>
          </a:solidFill>
        </p:spPr>
        <p:txBody>
          <a:bodyPr tIns="907313"/>
          <a:lstStyle>
            <a:lvl1pPr marL="216000" indent="-216000" algn="ctr" defTabSz="914400" rtl="0" eaLnBrk="1" latinLnBrk="0" hangingPunct="1">
              <a:lnSpc>
                <a:spcPct val="100000"/>
              </a:lnSpc>
              <a:spcBef>
                <a:spcPts val="300"/>
              </a:spcBef>
              <a:buFont typeface="Arial" panose="020B0604020202020204" pitchFamily="34" charset="0"/>
              <a:buNone/>
              <a:defRPr sz="2000"/>
            </a:lvl1pPr>
          </a:lstStyle>
          <a:p>
            <a:r>
              <a:rPr lang="en-GB" dirty="0"/>
              <a:t>Click icon to add photo or illustration</a:t>
            </a:r>
            <a:endParaRPr lang="nb-NO" dirty="0"/>
          </a:p>
        </p:txBody>
      </p:sp>
      <p:sp>
        <p:nvSpPr>
          <p:cNvPr id="13" name="Tittel 12">
            <a:extLst>
              <a:ext uri="{FF2B5EF4-FFF2-40B4-BE49-F238E27FC236}">
                <a16:creationId xmlns:a16="http://schemas.microsoft.com/office/drawing/2014/main" id="{3E20E222-107A-76C8-F76F-F3B7360B99AF}"/>
              </a:ext>
            </a:extLst>
          </p:cNvPr>
          <p:cNvSpPr>
            <a:spLocks noGrp="1"/>
          </p:cNvSpPr>
          <p:nvPr>
            <p:ph type="title" idx="10"/>
          </p:nvPr>
        </p:nvSpPr>
        <p:spPr>
          <a:xfrm>
            <a:off x="360044" y="370800"/>
            <a:ext cx="7344918" cy="1231106"/>
          </a:xfrm>
        </p:spPr>
        <p:txBody>
          <a:bodyPr lIns="0" tIns="0" rIns="0" bIns="0">
            <a:normAutofit/>
          </a:bodyPr>
          <a:lstStyle>
            <a:lvl1pPr>
              <a:defRPr b="0">
                <a:solidFill>
                  <a:schemeClr val="dk1"/>
                </a:solidFill>
              </a:defRPr>
            </a:lvl1pPr>
          </a:lstStyle>
          <a:p>
            <a:r>
              <a:rPr lang="nb-NO"/>
              <a:t>Klikk for å redigere tittelstil</a:t>
            </a:r>
          </a:p>
        </p:txBody>
      </p:sp>
      <p:sp>
        <p:nvSpPr>
          <p:cNvPr id="14" name="Plassholder for tekst 13">
            <a:extLst>
              <a:ext uri="{FF2B5EF4-FFF2-40B4-BE49-F238E27FC236}">
                <a16:creationId xmlns:a16="http://schemas.microsoft.com/office/drawing/2014/main" id="{A0361541-6644-8DCA-C2F4-CBBF5BD9F75D}"/>
              </a:ext>
            </a:extLst>
          </p:cNvPr>
          <p:cNvSpPr>
            <a:spLocks noGrp="1"/>
          </p:cNvSpPr>
          <p:nvPr>
            <p:ph type="body" idx="11"/>
          </p:nvPr>
        </p:nvSpPr>
        <p:spPr>
          <a:xfrm>
            <a:off x="360044" y="1773238"/>
            <a:ext cx="7344918" cy="4535487"/>
          </a:xfrm>
        </p:spPr>
        <p:txBody>
          <a:bodyPr lIns="0" tIns="0" rIns="0" bIns="0"/>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7" name="Plassholder for tekst 16">
            <a:extLst>
              <a:ext uri="{FF2B5EF4-FFF2-40B4-BE49-F238E27FC236}">
                <a16:creationId xmlns:a16="http://schemas.microsoft.com/office/drawing/2014/main" id="{1E660EA0-789B-ABF9-1F44-8894A63895F0}"/>
              </a:ext>
            </a:extLst>
          </p:cNvPr>
          <p:cNvSpPr>
            <a:spLocks noGrp="1"/>
          </p:cNvSpPr>
          <p:nvPr>
            <p:ph type="body" sz="quarter" idx="13" hasCustomPrompt="1"/>
          </p:nvPr>
        </p:nvSpPr>
        <p:spPr>
          <a:xfrm>
            <a:off x="10997651" y="6498000"/>
            <a:ext cx="820799" cy="144992"/>
          </a:xfrm>
          <a:prstGeom prst="rect">
            <a:avLst/>
          </a:prstGeom>
          <a:blipFill>
            <a:blip r:embed="rId2"/>
            <a:stretch>
              <a:fillRect/>
            </a:stretch>
          </a:blipFill>
        </p:spPr>
        <p:txBody>
          <a:bodyPr/>
          <a:lstStyle>
            <a:lvl1pPr>
              <a:defRPr sz="100">
                <a:solidFill>
                  <a:schemeClr val="dk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2" name="Plassholder for tekst 1">
            <a:extLst>
              <a:ext uri="{FF2B5EF4-FFF2-40B4-BE49-F238E27FC236}">
                <a16:creationId xmlns:a16="http://schemas.microsoft.com/office/drawing/2014/main" id="{F58F8ACF-C7D5-A702-833D-4B9E4EC651AD}"/>
              </a:ext>
            </a:extLst>
          </p:cNvPr>
          <p:cNvSpPr>
            <a:spLocks noGrp="1"/>
          </p:cNvSpPr>
          <p:nvPr>
            <p:ph type="body" sz="quarter" idx="14" hasCustomPrompt="1"/>
          </p:nvPr>
        </p:nvSpPr>
        <p:spPr>
          <a:xfrm>
            <a:off x="6096000" y="6552819"/>
            <a:ext cx="1978177" cy="92333"/>
          </a:xfrm>
          <a:prstGeom prst="rect">
            <a:avLst/>
          </a:prstGeom>
        </p:spPr>
        <p:txBody>
          <a:bodyPr lIns="0" tIns="0" rIns="0" bIns="0"/>
          <a:lstStyle>
            <a:lvl1pPr marL="0" indent="0" algn="r">
              <a:lnSpc>
                <a:spcPct val="100000"/>
              </a:lnSpc>
              <a:spcBef>
                <a:spcPts val="300"/>
              </a:spcBef>
              <a:spcAft>
                <a:spcPts val="0"/>
              </a:spcAft>
              <a:buClrTx/>
              <a:buFontTx/>
              <a:buNone/>
              <a:defRPr sz="600" b="0" i="0" u="none" cap="none">
                <a:solidFill>
                  <a:schemeClr val="dk1"/>
                </a:solidFill>
                <a:latin typeface="+mn-lt"/>
              </a:defRPr>
            </a:lvl1pPr>
          </a:lstStyle>
          <a:p>
            <a:pPr lvl="0"/>
            <a:r>
              <a:rPr lang="nb-NO" dirty="0"/>
              <a:t>Bildetekst</a:t>
            </a:r>
          </a:p>
        </p:txBody>
      </p:sp>
      <p:sp>
        <p:nvSpPr>
          <p:cNvPr id="3" name="Plassholder for dato 2">
            <a:extLst>
              <a:ext uri="{FF2B5EF4-FFF2-40B4-BE49-F238E27FC236}">
                <a16:creationId xmlns:a16="http://schemas.microsoft.com/office/drawing/2014/main" id="{B1C9E5E7-E81C-F5A8-FF9E-D61CA155C9EB}"/>
              </a:ext>
            </a:extLst>
          </p:cNvPr>
          <p:cNvSpPr>
            <a:spLocks noGrp="1"/>
          </p:cNvSpPr>
          <p:nvPr>
            <p:ph type="dt" sz="half" idx="15"/>
          </p:nvPr>
        </p:nvSpPr>
        <p:spPr/>
        <p:txBody>
          <a:bodyPr/>
          <a:lstStyle>
            <a:lvl1pPr>
              <a:defRPr>
                <a:solidFill>
                  <a:schemeClr val="dk1"/>
                </a:solidFill>
              </a:defRPr>
            </a:lvl1pPr>
          </a:lstStyle>
          <a:p>
            <a:fld id="{6FFEEB3E-378C-4C39-AC52-59C6256A44D7}" type="datetime1">
              <a:rPr lang="nb-NO" smtClean="0"/>
              <a:t>05.05.2026</a:t>
            </a:fld>
            <a:endParaRPr lang="nb-NO"/>
          </a:p>
        </p:txBody>
      </p:sp>
      <p:sp>
        <p:nvSpPr>
          <p:cNvPr id="4" name="Plassholder for bunntekst 3">
            <a:extLst>
              <a:ext uri="{FF2B5EF4-FFF2-40B4-BE49-F238E27FC236}">
                <a16:creationId xmlns:a16="http://schemas.microsoft.com/office/drawing/2014/main" id="{1ACD65B2-FF12-7626-E1F5-D0438407A96B}"/>
              </a:ext>
            </a:extLst>
          </p:cNvPr>
          <p:cNvSpPr>
            <a:spLocks noGrp="1"/>
          </p:cNvSpPr>
          <p:nvPr>
            <p:ph type="ftr" sz="quarter" idx="16"/>
          </p:nvPr>
        </p:nvSpPr>
        <p:spPr>
          <a:xfrm>
            <a:off x="1800225" y="6552819"/>
            <a:ext cx="4121944" cy="92333"/>
          </a:xfrm>
        </p:spPr>
        <p:txBody>
          <a:bodyPr/>
          <a:lstStyle/>
          <a:p>
            <a:endParaRPr lang="nb-NO" dirty="0"/>
          </a:p>
        </p:txBody>
      </p:sp>
      <p:sp>
        <p:nvSpPr>
          <p:cNvPr id="5" name="Plassholder for lysbildenummer 4">
            <a:extLst>
              <a:ext uri="{FF2B5EF4-FFF2-40B4-BE49-F238E27FC236}">
                <a16:creationId xmlns:a16="http://schemas.microsoft.com/office/drawing/2014/main" id="{A2216CAA-91A6-4F2B-0F47-DE231B993C56}"/>
              </a:ext>
            </a:extLst>
          </p:cNvPr>
          <p:cNvSpPr>
            <a:spLocks noGrp="1"/>
          </p:cNvSpPr>
          <p:nvPr>
            <p:ph type="sldNum" sz="quarter" idx="17"/>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
        <p:nvSpPr>
          <p:cNvPr id="6" name="TekstSylinder 5">
            <a:extLst>
              <a:ext uri="{FF2B5EF4-FFF2-40B4-BE49-F238E27FC236}">
                <a16:creationId xmlns:a16="http://schemas.microsoft.com/office/drawing/2014/main" id="{2D0AF628-E276-9A29-6BAC-A201CB32233E}"/>
              </a:ext>
            </a:extLst>
          </p:cNvPr>
          <p:cNvSpPr txBox="1"/>
          <p:nvPr userDrawn="1"/>
        </p:nvSpPr>
        <p:spPr>
          <a:xfrm>
            <a:off x="-1821584" y="980096"/>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7" name="Gruppe 6">
            <a:extLst>
              <a:ext uri="{FF2B5EF4-FFF2-40B4-BE49-F238E27FC236}">
                <a16:creationId xmlns:a16="http://schemas.microsoft.com/office/drawing/2014/main" id="{B0CEEEB2-1F87-2C67-4E5C-17B43D9059FC}"/>
              </a:ext>
            </a:extLst>
          </p:cNvPr>
          <p:cNvGrpSpPr/>
          <p:nvPr userDrawn="1"/>
        </p:nvGrpSpPr>
        <p:grpSpPr>
          <a:xfrm>
            <a:off x="-1743412" y="2614675"/>
            <a:ext cx="1306512" cy="1526657"/>
            <a:chOff x="-1589485" y="1838157"/>
            <a:chExt cx="1306512" cy="1526657"/>
          </a:xfrm>
        </p:grpSpPr>
        <p:pic>
          <p:nvPicPr>
            <p:cNvPr id="8" name="Bilde 7">
              <a:extLst>
                <a:ext uri="{FF2B5EF4-FFF2-40B4-BE49-F238E27FC236}">
                  <a16:creationId xmlns:a16="http://schemas.microsoft.com/office/drawing/2014/main" id="{E76F2FF3-72B6-33FC-5887-925FAA11D55E}"/>
                </a:ext>
              </a:extLst>
            </p:cNvPr>
            <p:cNvPicPr>
              <a:picLocks noChangeAspect="1"/>
            </p:cNvPicPr>
            <p:nvPr userDrawn="1"/>
          </p:nvPicPr>
          <p:blipFill>
            <a:blip r:embed="rId3"/>
            <a:stretch>
              <a:fillRect/>
            </a:stretch>
          </p:blipFill>
          <p:spPr>
            <a:xfrm>
              <a:off x="-1589485" y="1838157"/>
              <a:ext cx="1306512" cy="1526657"/>
            </a:xfrm>
            <a:prstGeom prst="rect">
              <a:avLst/>
            </a:prstGeom>
          </p:spPr>
        </p:pic>
        <p:sp>
          <p:nvSpPr>
            <p:cNvPr id="9" name="Rektangel 8">
              <a:extLst>
                <a:ext uri="{FF2B5EF4-FFF2-40B4-BE49-F238E27FC236}">
                  <a16:creationId xmlns:a16="http://schemas.microsoft.com/office/drawing/2014/main" id="{649D3960-118B-937C-8026-A52B099A0A0A}"/>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 name="Gruppe 9">
            <a:extLst>
              <a:ext uri="{FF2B5EF4-FFF2-40B4-BE49-F238E27FC236}">
                <a16:creationId xmlns:a16="http://schemas.microsoft.com/office/drawing/2014/main" id="{FF459E88-F00F-82FB-2EA6-B2E64404FC40}"/>
              </a:ext>
            </a:extLst>
          </p:cNvPr>
          <p:cNvGrpSpPr/>
          <p:nvPr userDrawn="1"/>
        </p:nvGrpSpPr>
        <p:grpSpPr>
          <a:xfrm>
            <a:off x="-1830317" y="4269705"/>
            <a:ext cx="1689882" cy="1061829"/>
            <a:chOff x="-2015091" y="4269705"/>
            <a:chExt cx="1796257" cy="1061829"/>
          </a:xfrm>
        </p:grpSpPr>
        <p:sp>
          <p:nvSpPr>
            <p:cNvPr id="11" name="TekstSylinder 10">
              <a:extLst>
                <a:ext uri="{FF2B5EF4-FFF2-40B4-BE49-F238E27FC236}">
                  <a16:creationId xmlns:a16="http://schemas.microsoft.com/office/drawing/2014/main" id="{3A2828B9-0637-FD32-ED34-41C263A51D1B}"/>
                </a:ext>
              </a:extLst>
            </p:cNvPr>
            <p:cNvSpPr txBox="1"/>
            <p:nvPr userDrawn="1"/>
          </p:nvSpPr>
          <p:spPr>
            <a:xfrm>
              <a:off x="-2015091" y="4269705"/>
              <a:ext cx="1796257" cy="1061829"/>
            </a:xfrm>
            <a:prstGeom prst="rect">
              <a:avLst/>
            </a:prstGeom>
            <a:noFill/>
          </p:spPr>
          <p:txBody>
            <a:bodyPr wrap="square" lIns="0" tIns="0" rIns="0" bIns="0" rtlCol="0">
              <a:spAutoFit/>
            </a:bodyPr>
            <a:lstStyle/>
            <a:p>
              <a:r>
                <a:rPr lang="nb-NO" sz="900" dirty="0"/>
                <a:t>Bruk et av alternativene:</a:t>
              </a:r>
            </a:p>
            <a:p>
              <a:r>
                <a:rPr lang="nb-NO" sz="900" dirty="0"/>
                <a:t>Lysegrønn - #E2F1DF</a:t>
              </a:r>
            </a:p>
            <a:p>
              <a:r>
                <a:rPr lang="nb-NO" sz="900" dirty="0"/>
                <a:t>Lyseblå  - #E7F2F8</a:t>
              </a:r>
            </a:p>
            <a:p>
              <a:r>
                <a:rPr lang="nb-NO" sz="900" dirty="0"/>
                <a:t>Lysebeige - #FAF6F3</a:t>
              </a:r>
            </a:p>
            <a:p>
              <a:endParaRPr lang="nb-NO" sz="900" dirty="0"/>
            </a:p>
            <a:p>
              <a:r>
                <a:rPr lang="nb-NO" sz="800" i="1" dirty="0"/>
                <a:t>Trykk «flere farger» under malingsspannet for å skrive HEX-verdi</a:t>
              </a:r>
            </a:p>
          </p:txBody>
        </p:sp>
        <p:sp>
          <p:nvSpPr>
            <p:cNvPr id="12" name="Rektangel 11">
              <a:extLst>
                <a:ext uri="{FF2B5EF4-FFF2-40B4-BE49-F238E27FC236}">
                  <a16:creationId xmlns:a16="http://schemas.microsoft.com/office/drawing/2014/main" id="{207E8E3E-BAB9-1887-6FBE-F9BAA2603378}"/>
                </a:ext>
              </a:extLst>
            </p:cNvPr>
            <p:cNvSpPr/>
            <p:nvPr userDrawn="1"/>
          </p:nvSpPr>
          <p:spPr>
            <a:xfrm>
              <a:off x="-788552" y="4399193"/>
              <a:ext cx="168275"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5" name="Rektangel 14">
              <a:extLst>
                <a:ext uri="{FF2B5EF4-FFF2-40B4-BE49-F238E27FC236}">
                  <a16:creationId xmlns:a16="http://schemas.microsoft.com/office/drawing/2014/main" id="{57A1ACDC-F3A4-D46C-C4F2-71EFB3E2FEC5}"/>
                </a:ext>
              </a:extLst>
            </p:cNvPr>
            <p:cNvSpPr/>
            <p:nvPr userDrawn="1"/>
          </p:nvSpPr>
          <p:spPr>
            <a:xfrm>
              <a:off x="-788552" y="4542210"/>
              <a:ext cx="168275"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8" name="Rektangel 17">
              <a:extLst>
                <a:ext uri="{FF2B5EF4-FFF2-40B4-BE49-F238E27FC236}">
                  <a16:creationId xmlns:a16="http://schemas.microsoft.com/office/drawing/2014/main" id="{0C280475-75B1-1639-4274-79D59A24D523}"/>
                </a:ext>
              </a:extLst>
            </p:cNvPr>
            <p:cNvSpPr/>
            <p:nvPr userDrawn="1"/>
          </p:nvSpPr>
          <p:spPr>
            <a:xfrm>
              <a:off x="-788552" y="4682640"/>
              <a:ext cx="168275"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19" name="TekstSylinder 18">
            <a:extLst>
              <a:ext uri="{FF2B5EF4-FFF2-40B4-BE49-F238E27FC236}">
                <a16:creationId xmlns:a16="http://schemas.microsoft.com/office/drawing/2014/main" id="{C618B383-6682-B463-4DDA-CE58E560F8BF}"/>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Tekstside</a:t>
            </a:r>
          </a:p>
        </p:txBody>
      </p:sp>
    </p:spTree>
    <p:extLst>
      <p:ext uri="{BB962C8B-B14F-4D97-AF65-F5344CB8AC3E}">
        <p14:creationId xmlns:p14="http://schemas.microsoft.com/office/powerpoint/2010/main" val="1999818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7C5AE6-1FE5-346E-DB04-47AB686405D2}"/>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4C8C94CA-1817-895C-BD0E-7BA65E33F3C6}"/>
              </a:ext>
            </a:extLst>
          </p:cNvPr>
          <p:cNvSpPr>
            <a:spLocks noGrp="1"/>
          </p:cNvSpPr>
          <p:nvPr>
            <p:ph idx="1"/>
          </p:nvPr>
        </p:nvSpPr>
        <p:spPr>
          <a:xfrm>
            <a:off x="360045" y="1764221"/>
            <a:ext cx="11449431" cy="4536567"/>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9E5E65F-6B2D-5581-23FB-9E9DDF027AA2}"/>
              </a:ext>
            </a:extLst>
          </p:cNvPr>
          <p:cNvSpPr>
            <a:spLocks noGrp="1"/>
          </p:cNvSpPr>
          <p:nvPr>
            <p:ph type="dt" sz="half" idx="10"/>
          </p:nvPr>
        </p:nvSpPr>
        <p:spPr/>
        <p:txBody>
          <a:bodyPr/>
          <a:lstStyle>
            <a:lvl1pPr>
              <a:defRPr>
                <a:solidFill>
                  <a:schemeClr val="dk1"/>
                </a:solidFill>
              </a:defRPr>
            </a:lvl1pPr>
          </a:lstStyle>
          <a:p>
            <a:fld id="{F0B9FEA8-B63A-4ABA-9A40-2FB56DAAFA58}" type="datetime1">
              <a:rPr lang="nb-NO" smtClean="0"/>
              <a:t>05.05.2026</a:t>
            </a:fld>
            <a:endParaRPr lang="nb-NO"/>
          </a:p>
        </p:txBody>
      </p:sp>
      <p:sp>
        <p:nvSpPr>
          <p:cNvPr id="5" name="Plassholder for bunntekst 4">
            <a:extLst>
              <a:ext uri="{FF2B5EF4-FFF2-40B4-BE49-F238E27FC236}">
                <a16:creationId xmlns:a16="http://schemas.microsoft.com/office/drawing/2014/main" id="{ACF86529-CED0-2F12-95E4-FB11CB7B3B2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D086097-7DAF-9F11-BA11-E24C68AFD3F3}"/>
              </a:ext>
            </a:extLst>
          </p:cNvPr>
          <p:cNvSpPr>
            <a:spLocks noGrp="1"/>
          </p:cNvSpPr>
          <p:nvPr>
            <p:ph type="sldNum" sz="quarter" idx="12"/>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32223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med flere kolonner">
    <p:spTree>
      <p:nvGrpSpPr>
        <p:cNvPr id="1" name=""/>
        <p:cNvGrpSpPr/>
        <p:nvPr/>
      </p:nvGrpSpPr>
      <p:grpSpPr>
        <a:xfrm>
          <a:off x="0" y="0"/>
          <a:ext cx="0" cy="0"/>
          <a:chOff x="0" y="0"/>
          <a:chExt cx="0" cy="0"/>
        </a:xfrm>
      </p:grpSpPr>
      <p:sp>
        <p:nvSpPr>
          <p:cNvPr id="26" name="Plassholder for tekst 25">
            <a:extLst>
              <a:ext uri="{FF2B5EF4-FFF2-40B4-BE49-F238E27FC236}">
                <a16:creationId xmlns:a16="http://schemas.microsoft.com/office/drawing/2014/main" id="{F8BC05A5-006C-DD29-F10C-592827EA4BC0}"/>
              </a:ext>
            </a:extLst>
          </p:cNvPr>
          <p:cNvSpPr>
            <a:spLocks noGrp="1"/>
          </p:cNvSpPr>
          <p:nvPr>
            <p:ph type="body" sz="quarter" idx="16" hasCustomPrompt="1"/>
          </p:nvPr>
        </p:nvSpPr>
        <p:spPr>
          <a:xfrm>
            <a:off x="7542000" y="972122"/>
            <a:ext cx="533067" cy="533067"/>
          </a:xfrm>
          <a:prstGeom prst="ellipse">
            <a:avLst/>
          </a:prstGeom>
          <a:solidFill>
            <a:srgbClr val="054449"/>
          </a:solidFill>
        </p:spPr>
        <p:txBody>
          <a:bodyPr lIns="0" tIns="0" rIns="0" bIns="0" anchor="ctr"/>
          <a:lstStyle>
            <a:lvl1pPr marL="0" indent="0" algn="ctr">
              <a:lnSpc>
                <a:spcPct val="90000"/>
              </a:lnSpc>
              <a:spcBef>
                <a:spcPts val="0"/>
              </a:spcBef>
              <a:spcAft>
                <a:spcPts val="0"/>
              </a:spcAft>
              <a:buClrTx/>
              <a:buFontTx/>
              <a:buNone/>
              <a:defRPr sz="2400" b="0" i="0" u="none" cap="none">
                <a:solidFill>
                  <a:srgbClr val="E2F1DF"/>
                </a:solidFill>
                <a:latin typeface="+mj-lt"/>
              </a:defRPr>
            </a:lvl1pPr>
          </a:lstStyle>
          <a:p>
            <a:pPr lvl="0"/>
            <a:r>
              <a:rPr lang="nb-NO" dirty="0" err="1"/>
              <a:t>X</a:t>
            </a:r>
            <a:endParaRPr lang="nb-NO" dirty="0"/>
          </a:p>
        </p:txBody>
      </p:sp>
      <p:sp>
        <p:nvSpPr>
          <p:cNvPr id="4" name="Plassholder for tekst 3">
            <a:extLst>
              <a:ext uri="{FF2B5EF4-FFF2-40B4-BE49-F238E27FC236}">
                <a16:creationId xmlns:a16="http://schemas.microsoft.com/office/drawing/2014/main" id="{DFF0FB82-B194-5E0F-C339-FADB00CECE71}"/>
              </a:ext>
            </a:extLst>
          </p:cNvPr>
          <p:cNvSpPr>
            <a:spLocks noGrp="1"/>
          </p:cNvSpPr>
          <p:nvPr>
            <p:ph type="body" sz="quarter" idx="12"/>
          </p:nvPr>
        </p:nvSpPr>
        <p:spPr>
          <a:xfrm>
            <a:off x="7542000" y="1990800"/>
            <a:ext cx="2880000" cy="4320000"/>
          </a:xfrm>
          <a:prstGeom prst="rect">
            <a:avLst/>
          </a:prstGeom>
        </p:spPr>
        <p:txBody>
          <a:bodyPr lIns="0" tIns="0" rIns="0" bIns="0"/>
          <a:lstStyle>
            <a:lvl1pPr marL="0" indent="0" algn="l">
              <a:lnSpc>
                <a:spcPct val="120000"/>
              </a:lnSpc>
              <a:spcBef>
                <a:spcPts val="300"/>
              </a:spcBef>
              <a:spcAft>
                <a:spcPts val="0"/>
              </a:spcAft>
              <a:buClrTx/>
              <a:buFontTx/>
              <a:buNone/>
              <a:defRPr sz="1400" b="0" i="0" u="none" cap="none">
                <a:solidFill>
                  <a:schemeClr val="dk1"/>
                </a:solidFill>
                <a:latin typeface="+mn-lt"/>
              </a:defRPr>
            </a:lvl1pPr>
            <a:lvl2pPr marL="216000" indent="0">
              <a:buNone/>
              <a:defRPr/>
            </a:lvl2pPr>
          </a:lstStyle>
          <a:p>
            <a:pPr lvl="0"/>
            <a:r>
              <a:rPr lang="nb-NO"/>
              <a:t>Klikk for å redigere tekststiler i malen</a:t>
            </a:r>
          </a:p>
        </p:txBody>
      </p:sp>
      <p:sp>
        <p:nvSpPr>
          <p:cNvPr id="13" name="Plassholder for tekst 12">
            <a:extLst>
              <a:ext uri="{FF2B5EF4-FFF2-40B4-BE49-F238E27FC236}">
                <a16:creationId xmlns:a16="http://schemas.microsoft.com/office/drawing/2014/main" id="{82E75CA7-999E-E489-7ECA-291D027D7F11}"/>
              </a:ext>
            </a:extLst>
          </p:cNvPr>
          <p:cNvSpPr>
            <a:spLocks noGrp="1"/>
          </p:cNvSpPr>
          <p:nvPr>
            <p:ph type="body" sz="quarter" idx="15" hasCustomPrompt="1"/>
          </p:nvPr>
        </p:nvSpPr>
        <p:spPr>
          <a:xfrm>
            <a:off x="8174395" y="1044131"/>
            <a:ext cx="2247605" cy="386953"/>
          </a:xfrm>
          <a:prstGeom prst="rect">
            <a:avLst/>
          </a:prstGeom>
        </p:spPr>
        <p:txBody>
          <a:bodyPr lIns="0" tIns="0" rIns="0" bIns="0" anchor="ctr"/>
          <a:lstStyle>
            <a:lvl1pPr marL="0" indent="0" algn="l">
              <a:lnSpc>
                <a:spcPct val="90000"/>
              </a:lnSpc>
              <a:spcBef>
                <a:spcPts val="0"/>
              </a:spcBef>
              <a:spcAft>
                <a:spcPts val="0"/>
              </a:spcAft>
              <a:buClrTx/>
              <a:buFontTx/>
              <a:buNone/>
              <a:defRPr sz="2400" b="0" i="0" u="none" cap="none">
                <a:solidFill>
                  <a:schemeClr val="dk1"/>
                </a:solidFill>
                <a:latin typeface="+mj-lt"/>
              </a:defRPr>
            </a:lvl1pPr>
          </a:lstStyle>
          <a:p>
            <a:pPr lvl="0"/>
            <a:r>
              <a:rPr lang="nb-NO" dirty="0"/>
              <a:t>Overskrift</a:t>
            </a:r>
          </a:p>
        </p:txBody>
      </p:sp>
      <p:sp>
        <p:nvSpPr>
          <p:cNvPr id="3" name="Plassholder for tekst 2">
            <a:extLst>
              <a:ext uri="{FF2B5EF4-FFF2-40B4-BE49-F238E27FC236}">
                <a16:creationId xmlns:a16="http://schemas.microsoft.com/office/drawing/2014/main" id="{3EDA34E5-EBBC-8398-6A9A-E53894F960BA}"/>
              </a:ext>
            </a:extLst>
          </p:cNvPr>
          <p:cNvSpPr>
            <a:spLocks noGrp="1"/>
          </p:cNvSpPr>
          <p:nvPr>
            <p:ph type="body" sz="quarter" idx="11"/>
          </p:nvPr>
        </p:nvSpPr>
        <p:spPr>
          <a:xfrm>
            <a:off x="3941150" y="1990800"/>
            <a:ext cx="2880000" cy="4320000"/>
          </a:xfrm>
          <a:prstGeom prst="rect">
            <a:avLst/>
          </a:prstGeom>
        </p:spPr>
        <p:txBody>
          <a:bodyPr lIns="0" tIns="0" rIns="0" bIns="0"/>
          <a:lstStyle>
            <a:lvl1pPr marL="0" indent="0" algn="l">
              <a:lnSpc>
                <a:spcPct val="120000"/>
              </a:lnSpc>
              <a:spcBef>
                <a:spcPts val="300"/>
              </a:spcBef>
              <a:spcAft>
                <a:spcPts val="0"/>
              </a:spcAft>
              <a:buClrTx/>
              <a:buFontTx/>
              <a:buNone/>
              <a:defRPr sz="1400" b="0" i="0" u="none" cap="none">
                <a:solidFill>
                  <a:schemeClr val="dk1"/>
                </a:solidFill>
                <a:latin typeface="+mn-lt"/>
              </a:defRPr>
            </a:lvl1pPr>
          </a:lstStyle>
          <a:p>
            <a:pPr lvl="0"/>
            <a:r>
              <a:rPr lang="nb-NO"/>
              <a:t>Klikk for å redigere tekststiler i malen</a:t>
            </a:r>
          </a:p>
        </p:txBody>
      </p:sp>
      <p:sp>
        <p:nvSpPr>
          <p:cNvPr id="5" name="Plassholder for tekst 4">
            <a:extLst>
              <a:ext uri="{FF2B5EF4-FFF2-40B4-BE49-F238E27FC236}">
                <a16:creationId xmlns:a16="http://schemas.microsoft.com/office/drawing/2014/main" id="{B12260C1-D603-C51B-A659-F0ED7FD8683A}"/>
              </a:ext>
            </a:extLst>
          </p:cNvPr>
          <p:cNvSpPr>
            <a:spLocks noGrp="1"/>
          </p:cNvSpPr>
          <p:nvPr>
            <p:ph type="body" sz="quarter" idx="13" hasCustomPrompt="1"/>
          </p:nvPr>
        </p:nvSpPr>
        <p:spPr>
          <a:xfrm>
            <a:off x="4573544" y="1044131"/>
            <a:ext cx="2247605" cy="386953"/>
          </a:xfrm>
          <a:prstGeom prst="rect">
            <a:avLst/>
          </a:prstGeom>
        </p:spPr>
        <p:txBody>
          <a:bodyPr lIns="0" tIns="0" rIns="0" bIns="0" anchor="ctr"/>
          <a:lstStyle>
            <a:lvl1pPr marL="0" indent="0" algn="l">
              <a:lnSpc>
                <a:spcPct val="90000"/>
              </a:lnSpc>
              <a:spcBef>
                <a:spcPts val="0"/>
              </a:spcBef>
              <a:spcAft>
                <a:spcPts val="0"/>
              </a:spcAft>
              <a:buClrTx/>
              <a:buFontTx/>
              <a:buNone/>
              <a:defRPr sz="2400" b="0" i="0" u="none" cap="none">
                <a:solidFill>
                  <a:schemeClr val="dk1"/>
                </a:solidFill>
                <a:latin typeface="+mj-lt"/>
              </a:defRPr>
            </a:lvl1pPr>
          </a:lstStyle>
          <a:p>
            <a:pPr lvl="0"/>
            <a:r>
              <a:rPr lang="nb-NO" dirty="0"/>
              <a:t>Overskrift</a:t>
            </a:r>
          </a:p>
        </p:txBody>
      </p:sp>
      <p:sp>
        <p:nvSpPr>
          <p:cNvPr id="27" name="Plassholder for tekst 25">
            <a:extLst>
              <a:ext uri="{FF2B5EF4-FFF2-40B4-BE49-F238E27FC236}">
                <a16:creationId xmlns:a16="http://schemas.microsoft.com/office/drawing/2014/main" id="{876A1CCE-8D95-CE73-6408-BEA8D0D1451C}"/>
              </a:ext>
            </a:extLst>
          </p:cNvPr>
          <p:cNvSpPr>
            <a:spLocks noGrp="1"/>
          </p:cNvSpPr>
          <p:nvPr>
            <p:ph type="body" sz="quarter" idx="17" hasCustomPrompt="1"/>
          </p:nvPr>
        </p:nvSpPr>
        <p:spPr>
          <a:xfrm>
            <a:off x="3941150" y="972122"/>
            <a:ext cx="533067" cy="533067"/>
          </a:xfrm>
          <a:prstGeom prst="ellipse">
            <a:avLst/>
          </a:prstGeom>
          <a:solidFill>
            <a:srgbClr val="054449"/>
          </a:solidFill>
        </p:spPr>
        <p:txBody>
          <a:bodyPr lIns="0" tIns="0" rIns="0" bIns="0" anchor="ctr"/>
          <a:lstStyle>
            <a:lvl1pPr marL="0" indent="0" algn="ctr">
              <a:lnSpc>
                <a:spcPct val="90000"/>
              </a:lnSpc>
              <a:spcBef>
                <a:spcPts val="0"/>
              </a:spcBef>
              <a:spcAft>
                <a:spcPts val="0"/>
              </a:spcAft>
              <a:buClrTx/>
              <a:buFontTx/>
              <a:buNone/>
              <a:defRPr sz="2400" b="0" i="0" u="none" cap="none">
                <a:solidFill>
                  <a:srgbClr val="E2F1DF"/>
                </a:solidFill>
                <a:latin typeface="+mj-lt"/>
              </a:defRPr>
            </a:lvl1pPr>
          </a:lstStyle>
          <a:p>
            <a:pPr lvl="0"/>
            <a:r>
              <a:rPr lang="nb-NO" dirty="0" err="1"/>
              <a:t>X</a:t>
            </a:r>
            <a:endParaRPr lang="nb-NO" dirty="0"/>
          </a:p>
        </p:txBody>
      </p:sp>
      <p:sp>
        <p:nvSpPr>
          <p:cNvPr id="2" name="Plassholder for tekst 1">
            <a:extLst>
              <a:ext uri="{FF2B5EF4-FFF2-40B4-BE49-F238E27FC236}">
                <a16:creationId xmlns:a16="http://schemas.microsoft.com/office/drawing/2014/main" id="{26C39348-C599-CD84-22CA-FD099E5DEE78}"/>
              </a:ext>
            </a:extLst>
          </p:cNvPr>
          <p:cNvSpPr>
            <a:spLocks noGrp="1"/>
          </p:cNvSpPr>
          <p:nvPr>
            <p:ph type="body" idx="10"/>
          </p:nvPr>
        </p:nvSpPr>
        <p:spPr>
          <a:xfrm>
            <a:off x="360045" y="1990800"/>
            <a:ext cx="2880000" cy="4320000"/>
          </a:xfrm>
        </p:spPr>
        <p:txBody>
          <a:bodyPr lIns="0" tIns="0" rIns="0" bIns="0"/>
          <a:lstStyle>
            <a:lvl1pPr marL="0" indent="0" algn="l">
              <a:lnSpc>
                <a:spcPct val="120000"/>
              </a:lnSpc>
              <a:spcBef>
                <a:spcPts val="300"/>
              </a:spcBef>
              <a:spcAft>
                <a:spcPts val="0"/>
              </a:spcAft>
              <a:buClrTx/>
              <a:buFontTx/>
              <a:buNone/>
              <a:defRPr sz="1400" b="0" i="0" u="none" cap="none">
                <a:solidFill>
                  <a:schemeClr val="dk1"/>
                </a:solidFill>
                <a:latin typeface="+mn-lt"/>
              </a:defRPr>
            </a:lvl1pPr>
            <a:lvl2pPr marL="216000" indent="0">
              <a:buNone/>
              <a:defRPr/>
            </a:lvl2pPr>
          </a:lstStyle>
          <a:p>
            <a:pPr lvl="0"/>
            <a:r>
              <a:rPr lang="nb-NO"/>
              <a:t>Klikk for å redigere tekststiler i malen</a:t>
            </a:r>
          </a:p>
        </p:txBody>
      </p:sp>
      <p:sp>
        <p:nvSpPr>
          <p:cNvPr id="28" name="Plassholder for tekst 25">
            <a:extLst>
              <a:ext uri="{FF2B5EF4-FFF2-40B4-BE49-F238E27FC236}">
                <a16:creationId xmlns:a16="http://schemas.microsoft.com/office/drawing/2014/main" id="{9D49151A-6655-B9FC-6C42-590670855A3D}"/>
              </a:ext>
            </a:extLst>
          </p:cNvPr>
          <p:cNvSpPr>
            <a:spLocks noGrp="1"/>
          </p:cNvSpPr>
          <p:nvPr>
            <p:ph type="body" sz="quarter" idx="18" hasCustomPrompt="1"/>
          </p:nvPr>
        </p:nvSpPr>
        <p:spPr>
          <a:xfrm>
            <a:off x="360045" y="972122"/>
            <a:ext cx="533067" cy="533067"/>
          </a:xfrm>
          <a:prstGeom prst="ellipse">
            <a:avLst/>
          </a:prstGeom>
          <a:solidFill>
            <a:srgbClr val="054449"/>
          </a:solidFill>
        </p:spPr>
        <p:txBody>
          <a:bodyPr lIns="0" tIns="0" rIns="0" bIns="0" anchor="ctr"/>
          <a:lstStyle>
            <a:lvl1pPr marL="0" indent="0" algn="ctr">
              <a:lnSpc>
                <a:spcPct val="90000"/>
              </a:lnSpc>
              <a:spcBef>
                <a:spcPts val="0"/>
              </a:spcBef>
              <a:spcAft>
                <a:spcPts val="0"/>
              </a:spcAft>
              <a:buClrTx/>
              <a:buFontTx/>
              <a:buNone/>
              <a:defRPr sz="2400" b="0" i="0" u="none" cap="none">
                <a:solidFill>
                  <a:srgbClr val="E2F1DF"/>
                </a:solidFill>
                <a:latin typeface="+mj-lt"/>
              </a:defRPr>
            </a:lvl1pPr>
          </a:lstStyle>
          <a:p>
            <a:pPr lvl="0"/>
            <a:r>
              <a:rPr lang="nb-NO" dirty="0" err="1"/>
              <a:t>X</a:t>
            </a:r>
            <a:endParaRPr lang="nb-NO" dirty="0"/>
          </a:p>
        </p:txBody>
      </p:sp>
      <p:sp>
        <p:nvSpPr>
          <p:cNvPr id="11" name="Plassholder for tekst 10">
            <a:extLst>
              <a:ext uri="{FF2B5EF4-FFF2-40B4-BE49-F238E27FC236}">
                <a16:creationId xmlns:a16="http://schemas.microsoft.com/office/drawing/2014/main" id="{DC5ED441-6B10-62F6-CBC4-D3C47038DE2A}"/>
              </a:ext>
            </a:extLst>
          </p:cNvPr>
          <p:cNvSpPr>
            <a:spLocks noGrp="1"/>
          </p:cNvSpPr>
          <p:nvPr>
            <p:ph type="body" sz="quarter" idx="14" hasCustomPrompt="1"/>
          </p:nvPr>
        </p:nvSpPr>
        <p:spPr>
          <a:xfrm>
            <a:off x="1008126" y="1044131"/>
            <a:ext cx="2247605" cy="386953"/>
          </a:xfrm>
          <a:prstGeom prst="rect">
            <a:avLst/>
          </a:prstGeom>
        </p:spPr>
        <p:txBody>
          <a:bodyPr lIns="0" tIns="0" rIns="0" bIns="0" anchor="ctr"/>
          <a:lstStyle>
            <a:lvl1pPr marL="0" indent="0" algn="l">
              <a:lnSpc>
                <a:spcPct val="90000"/>
              </a:lnSpc>
              <a:spcBef>
                <a:spcPts val="0"/>
              </a:spcBef>
              <a:spcAft>
                <a:spcPts val="0"/>
              </a:spcAft>
              <a:buClrTx/>
              <a:buFontTx/>
              <a:buNone/>
              <a:defRPr sz="2400" b="0" i="0" u="none" cap="none">
                <a:solidFill>
                  <a:schemeClr val="dk1"/>
                </a:solidFill>
                <a:latin typeface="+mj-lt"/>
              </a:defRPr>
            </a:lvl1pPr>
          </a:lstStyle>
          <a:p>
            <a:pPr lvl="0"/>
            <a:r>
              <a:rPr lang="nb-NO" dirty="0"/>
              <a:t>Overskrift</a:t>
            </a:r>
          </a:p>
        </p:txBody>
      </p:sp>
      <p:sp>
        <p:nvSpPr>
          <p:cNvPr id="7" name="Plassholder for dato 6">
            <a:extLst>
              <a:ext uri="{FF2B5EF4-FFF2-40B4-BE49-F238E27FC236}">
                <a16:creationId xmlns:a16="http://schemas.microsoft.com/office/drawing/2014/main" id="{3DFB78DE-6339-6113-51B6-4568E204882C}"/>
              </a:ext>
            </a:extLst>
          </p:cNvPr>
          <p:cNvSpPr>
            <a:spLocks noGrp="1"/>
          </p:cNvSpPr>
          <p:nvPr>
            <p:ph type="dt" sz="half" idx="19"/>
          </p:nvPr>
        </p:nvSpPr>
        <p:spPr/>
        <p:txBody>
          <a:bodyPr/>
          <a:lstStyle>
            <a:lvl1pPr>
              <a:defRPr>
                <a:solidFill>
                  <a:schemeClr val="dk1"/>
                </a:solidFill>
              </a:defRPr>
            </a:lvl1pPr>
          </a:lstStyle>
          <a:p>
            <a:fld id="{5786A449-950F-4A71-BF1E-DCB44522D4D8}" type="datetime1">
              <a:rPr lang="nb-NO" smtClean="0"/>
              <a:t>05.05.2026</a:t>
            </a:fld>
            <a:endParaRPr lang="nb-NO"/>
          </a:p>
        </p:txBody>
      </p:sp>
      <p:sp>
        <p:nvSpPr>
          <p:cNvPr id="8" name="Plassholder for bunntekst 7">
            <a:extLst>
              <a:ext uri="{FF2B5EF4-FFF2-40B4-BE49-F238E27FC236}">
                <a16:creationId xmlns:a16="http://schemas.microsoft.com/office/drawing/2014/main" id="{76E7DDDF-2AC7-B43E-9DAF-5A8AB8268D3C}"/>
              </a:ext>
            </a:extLst>
          </p:cNvPr>
          <p:cNvSpPr>
            <a:spLocks noGrp="1"/>
          </p:cNvSpPr>
          <p:nvPr>
            <p:ph type="ftr" sz="quarter" idx="20"/>
          </p:nvPr>
        </p:nvSpPr>
        <p:spPr/>
        <p:txBody>
          <a:bodyPr/>
          <a:lstStyle/>
          <a:p>
            <a:endParaRPr lang="nb-NO" dirty="0"/>
          </a:p>
        </p:txBody>
      </p:sp>
      <p:sp>
        <p:nvSpPr>
          <p:cNvPr id="9" name="Plassholder for lysbildenummer 8">
            <a:extLst>
              <a:ext uri="{FF2B5EF4-FFF2-40B4-BE49-F238E27FC236}">
                <a16:creationId xmlns:a16="http://schemas.microsoft.com/office/drawing/2014/main" id="{36D34979-7593-597E-3961-795939E4C966}"/>
              </a:ext>
            </a:extLst>
          </p:cNvPr>
          <p:cNvSpPr>
            <a:spLocks noGrp="1"/>
          </p:cNvSpPr>
          <p:nvPr>
            <p:ph type="sldNum" sz="quarter" idx="21"/>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876184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slide">
    <p:spTree>
      <p:nvGrpSpPr>
        <p:cNvPr id="1" name=""/>
        <p:cNvGrpSpPr/>
        <p:nvPr/>
      </p:nvGrpSpPr>
      <p:grpSpPr>
        <a:xfrm>
          <a:off x="0" y="0"/>
          <a:ext cx="0" cy="0"/>
          <a:chOff x="0" y="0"/>
          <a:chExt cx="0" cy="0"/>
        </a:xfrm>
      </p:grpSpPr>
      <p:sp>
        <p:nvSpPr>
          <p:cNvPr id="25" name="Plassholder for bilde 24">
            <a:extLst>
              <a:ext uri="{FF2B5EF4-FFF2-40B4-BE49-F238E27FC236}">
                <a16:creationId xmlns:a16="http://schemas.microsoft.com/office/drawing/2014/main" id="{A155BA3E-186B-3088-C053-D7C3B68F4D17}"/>
              </a:ext>
            </a:extLst>
          </p:cNvPr>
          <p:cNvSpPr>
            <a:spLocks noGrp="1"/>
          </p:cNvSpPr>
          <p:nvPr>
            <p:ph type="pic" idx="10"/>
          </p:nvPr>
        </p:nvSpPr>
        <p:spPr>
          <a:xfrm>
            <a:off x="1065252" y="1980248"/>
            <a:ext cx="1440000" cy="1440000"/>
          </a:xfrm>
          <a:prstGeom prst="ellipse">
            <a:avLst/>
          </a:prstGeom>
          <a:solidFill>
            <a:srgbClr val="D9D9D9"/>
          </a:solidFill>
        </p:spPr>
        <p:txBody>
          <a:bodyPr wrap="square" lIns="0" tIns="0" rIns="0" bIns="0">
            <a:noAutofit/>
          </a:bodyPr>
          <a:lstStyle>
            <a:lvl1pPr marL="216000" indent="-216000" algn="ctr" defTabSz="9144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
        <p:nvSpPr>
          <p:cNvPr id="21" name="Tittel 20">
            <a:extLst>
              <a:ext uri="{FF2B5EF4-FFF2-40B4-BE49-F238E27FC236}">
                <a16:creationId xmlns:a16="http://schemas.microsoft.com/office/drawing/2014/main" id="{C29A04DA-81BC-3BD8-8BAD-7DA834464567}"/>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26" name="Plassholder for tekst 25">
            <a:extLst>
              <a:ext uri="{FF2B5EF4-FFF2-40B4-BE49-F238E27FC236}">
                <a16:creationId xmlns:a16="http://schemas.microsoft.com/office/drawing/2014/main" id="{9D7C781F-D136-3850-8E49-8B61F163B3C4}"/>
              </a:ext>
            </a:extLst>
          </p:cNvPr>
          <p:cNvSpPr>
            <a:spLocks noGrp="1"/>
          </p:cNvSpPr>
          <p:nvPr>
            <p:ph type="body" sz="quarter" idx="11" hasCustomPrompt="1"/>
          </p:nvPr>
        </p:nvSpPr>
        <p:spPr>
          <a:xfrm>
            <a:off x="795252" y="3741227"/>
            <a:ext cx="1980000" cy="204287"/>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j-lt"/>
              </a:defRPr>
            </a:lvl1pPr>
          </a:lstStyle>
          <a:p>
            <a:pPr lvl="0"/>
            <a:r>
              <a:rPr lang="nb-NO" dirty="0"/>
              <a:t>Fornavn Etternavn</a:t>
            </a:r>
          </a:p>
        </p:txBody>
      </p:sp>
      <p:sp>
        <p:nvSpPr>
          <p:cNvPr id="27" name="Plassholder for tekst 26">
            <a:extLst>
              <a:ext uri="{FF2B5EF4-FFF2-40B4-BE49-F238E27FC236}">
                <a16:creationId xmlns:a16="http://schemas.microsoft.com/office/drawing/2014/main" id="{808112C4-504C-CF35-A2BA-47C5EB619DE2}"/>
              </a:ext>
            </a:extLst>
          </p:cNvPr>
          <p:cNvSpPr>
            <a:spLocks noGrp="1"/>
          </p:cNvSpPr>
          <p:nvPr>
            <p:ph type="body" sz="quarter" idx="12" hasCustomPrompt="1"/>
          </p:nvPr>
        </p:nvSpPr>
        <p:spPr>
          <a:xfrm>
            <a:off x="795252" y="3953133"/>
            <a:ext cx="1980000" cy="527428"/>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n-lt"/>
              </a:defRPr>
            </a:lvl1pPr>
          </a:lstStyle>
          <a:p>
            <a:pPr lvl="0"/>
            <a:r>
              <a:rPr lang="nb-NO" dirty="0"/>
              <a:t>Tittel</a:t>
            </a:r>
            <a:br>
              <a:rPr lang="nb-NO" dirty="0"/>
            </a:br>
            <a:r>
              <a:rPr lang="nb-NO" dirty="0"/>
              <a:t>Seksjon</a:t>
            </a:r>
          </a:p>
        </p:txBody>
      </p:sp>
      <p:sp>
        <p:nvSpPr>
          <p:cNvPr id="40" name="Plassholder for bilde 39">
            <a:extLst>
              <a:ext uri="{FF2B5EF4-FFF2-40B4-BE49-F238E27FC236}">
                <a16:creationId xmlns:a16="http://schemas.microsoft.com/office/drawing/2014/main" id="{DDF2569C-830B-3BCC-5096-95D01E1C7DB6}"/>
              </a:ext>
            </a:extLst>
          </p:cNvPr>
          <p:cNvSpPr>
            <a:spLocks noGrp="1"/>
          </p:cNvSpPr>
          <p:nvPr>
            <p:ph type="pic" idx="13"/>
          </p:nvPr>
        </p:nvSpPr>
        <p:spPr>
          <a:xfrm>
            <a:off x="3217529" y="1980248"/>
            <a:ext cx="1440000" cy="1440000"/>
          </a:xfrm>
          <a:prstGeom prst="ellipse">
            <a:avLst/>
          </a:prstGeom>
          <a:solidFill>
            <a:srgbClr val="D9D9D9"/>
          </a:solidFill>
        </p:spPr>
        <p:txBody>
          <a:bodyPr wrap="square" lIns="0" tIns="0" rIns="0" bIns="0">
            <a:noAutofit/>
          </a:bodyPr>
          <a:lstStyle>
            <a:lvl1pPr marL="216000" indent="-216000" algn="ctr" defTabSz="9144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
        <p:nvSpPr>
          <p:cNvPr id="41" name="Plassholder for tekst 25">
            <a:extLst>
              <a:ext uri="{FF2B5EF4-FFF2-40B4-BE49-F238E27FC236}">
                <a16:creationId xmlns:a16="http://schemas.microsoft.com/office/drawing/2014/main" id="{3FD62992-35C5-5660-640F-39D23B6CB450}"/>
              </a:ext>
            </a:extLst>
          </p:cNvPr>
          <p:cNvSpPr>
            <a:spLocks noGrp="1"/>
          </p:cNvSpPr>
          <p:nvPr>
            <p:ph type="body" sz="quarter" idx="14" hasCustomPrompt="1"/>
          </p:nvPr>
        </p:nvSpPr>
        <p:spPr>
          <a:xfrm>
            <a:off x="2947529" y="3741227"/>
            <a:ext cx="1980000" cy="204287"/>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j-lt"/>
              </a:defRPr>
            </a:lvl1pPr>
          </a:lstStyle>
          <a:p>
            <a:pPr lvl="0"/>
            <a:r>
              <a:rPr lang="nb-NO" dirty="0"/>
              <a:t>Fornavn Etternavn</a:t>
            </a:r>
          </a:p>
        </p:txBody>
      </p:sp>
      <p:sp>
        <p:nvSpPr>
          <p:cNvPr id="42" name="Plassholder for tekst 26">
            <a:extLst>
              <a:ext uri="{FF2B5EF4-FFF2-40B4-BE49-F238E27FC236}">
                <a16:creationId xmlns:a16="http://schemas.microsoft.com/office/drawing/2014/main" id="{2BEBC511-3FED-B949-8713-08620CBBA57A}"/>
              </a:ext>
            </a:extLst>
          </p:cNvPr>
          <p:cNvSpPr>
            <a:spLocks noGrp="1"/>
          </p:cNvSpPr>
          <p:nvPr>
            <p:ph type="body" sz="quarter" idx="15" hasCustomPrompt="1"/>
          </p:nvPr>
        </p:nvSpPr>
        <p:spPr>
          <a:xfrm>
            <a:off x="2947529" y="3953133"/>
            <a:ext cx="1980000" cy="527428"/>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n-lt"/>
              </a:defRPr>
            </a:lvl1pPr>
          </a:lstStyle>
          <a:p>
            <a:pPr lvl="0"/>
            <a:r>
              <a:rPr lang="nb-NO" dirty="0"/>
              <a:t>Tittel</a:t>
            </a:r>
            <a:br>
              <a:rPr lang="nb-NO" dirty="0"/>
            </a:br>
            <a:r>
              <a:rPr lang="nb-NO" dirty="0"/>
              <a:t>Seksjon</a:t>
            </a:r>
          </a:p>
        </p:txBody>
      </p:sp>
      <p:sp>
        <p:nvSpPr>
          <p:cNvPr id="43" name="Plassholder for bilde 42">
            <a:extLst>
              <a:ext uri="{FF2B5EF4-FFF2-40B4-BE49-F238E27FC236}">
                <a16:creationId xmlns:a16="http://schemas.microsoft.com/office/drawing/2014/main" id="{05A4C6F8-51A8-B38C-1D50-CD5322DF43D6}"/>
              </a:ext>
            </a:extLst>
          </p:cNvPr>
          <p:cNvSpPr>
            <a:spLocks noGrp="1"/>
          </p:cNvSpPr>
          <p:nvPr>
            <p:ph type="pic" idx="16"/>
          </p:nvPr>
        </p:nvSpPr>
        <p:spPr>
          <a:xfrm>
            <a:off x="5378389" y="1980248"/>
            <a:ext cx="1440000" cy="1440000"/>
          </a:xfrm>
          <a:prstGeom prst="ellipse">
            <a:avLst/>
          </a:prstGeom>
          <a:solidFill>
            <a:srgbClr val="D9D9D9"/>
          </a:solidFill>
        </p:spPr>
        <p:txBody>
          <a:bodyPr wrap="square" lIns="0" tIns="0" rIns="0" bIns="0">
            <a:noAutofit/>
          </a:bodyPr>
          <a:lstStyle>
            <a:lvl1pPr marL="216000" indent="-216000" algn="ctr" defTabSz="9144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
        <p:nvSpPr>
          <p:cNvPr id="44" name="Plassholder for tekst 25">
            <a:extLst>
              <a:ext uri="{FF2B5EF4-FFF2-40B4-BE49-F238E27FC236}">
                <a16:creationId xmlns:a16="http://schemas.microsoft.com/office/drawing/2014/main" id="{EA05459D-423D-348E-6510-4E5749CA534B}"/>
              </a:ext>
            </a:extLst>
          </p:cNvPr>
          <p:cNvSpPr>
            <a:spLocks noGrp="1"/>
          </p:cNvSpPr>
          <p:nvPr>
            <p:ph type="body" sz="quarter" idx="17" hasCustomPrompt="1"/>
          </p:nvPr>
        </p:nvSpPr>
        <p:spPr>
          <a:xfrm>
            <a:off x="5108389" y="3741227"/>
            <a:ext cx="1980000" cy="204287"/>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j-lt"/>
              </a:defRPr>
            </a:lvl1pPr>
          </a:lstStyle>
          <a:p>
            <a:pPr lvl="0"/>
            <a:r>
              <a:rPr lang="nb-NO" dirty="0"/>
              <a:t>Fornavn Etternavn</a:t>
            </a:r>
          </a:p>
        </p:txBody>
      </p:sp>
      <p:sp>
        <p:nvSpPr>
          <p:cNvPr id="45" name="Plassholder for tekst 26">
            <a:extLst>
              <a:ext uri="{FF2B5EF4-FFF2-40B4-BE49-F238E27FC236}">
                <a16:creationId xmlns:a16="http://schemas.microsoft.com/office/drawing/2014/main" id="{48B51D4B-48F7-7407-64A2-7FA13A1E1A85}"/>
              </a:ext>
            </a:extLst>
          </p:cNvPr>
          <p:cNvSpPr>
            <a:spLocks noGrp="1"/>
          </p:cNvSpPr>
          <p:nvPr>
            <p:ph type="body" sz="quarter" idx="18" hasCustomPrompt="1"/>
          </p:nvPr>
        </p:nvSpPr>
        <p:spPr>
          <a:xfrm>
            <a:off x="5108389" y="3953133"/>
            <a:ext cx="1980000" cy="527428"/>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n-lt"/>
              </a:defRPr>
            </a:lvl1pPr>
          </a:lstStyle>
          <a:p>
            <a:pPr lvl="0"/>
            <a:r>
              <a:rPr lang="nb-NO" dirty="0"/>
              <a:t>Tittel</a:t>
            </a:r>
            <a:br>
              <a:rPr lang="nb-NO" dirty="0"/>
            </a:br>
            <a:r>
              <a:rPr lang="nb-NO" dirty="0"/>
              <a:t>Seksjon</a:t>
            </a:r>
          </a:p>
        </p:txBody>
      </p:sp>
      <p:sp>
        <p:nvSpPr>
          <p:cNvPr id="46" name="Plassholder for bilde 45">
            <a:extLst>
              <a:ext uri="{FF2B5EF4-FFF2-40B4-BE49-F238E27FC236}">
                <a16:creationId xmlns:a16="http://schemas.microsoft.com/office/drawing/2014/main" id="{75C27F72-B212-0B26-6019-CA5BA02759E3}"/>
              </a:ext>
            </a:extLst>
          </p:cNvPr>
          <p:cNvSpPr>
            <a:spLocks noGrp="1"/>
          </p:cNvSpPr>
          <p:nvPr>
            <p:ph type="pic" idx="19"/>
          </p:nvPr>
        </p:nvSpPr>
        <p:spPr>
          <a:xfrm>
            <a:off x="7538625" y="1980248"/>
            <a:ext cx="1440000" cy="1440000"/>
          </a:xfrm>
          <a:prstGeom prst="ellipse">
            <a:avLst/>
          </a:prstGeom>
          <a:solidFill>
            <a:srgbClr val="D9D9D9"/>
          </a:solidFill>
        </p:spPr>
        <p:txBody>
          <a:bodyPr wrap="square" lIns="0" tIns="0" rIns="0" bIns="0">
            <a:noAutofit/>
          </a:bodyPr>
          <a:lstStyle>
            <a:lvl1pPr marL="216000" indent="-216000" algn="ctr" defTabSz="9144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
        <p:nvSpPr>
          <p:cNvPr id="47" name="Plassholder for tekst 25">
            <a:extLst>
              <a:ext uri="{FF2B5EF4-FFF2-40B4-BE49-F238E27FC236}">
                <a16:creationId xmlns:a16="http://schemas.microsoft.com/office/drawing/2014/main" id="{9F46BA7E-1C5A-ABA2-59C1-4E7433FA4479}"/>
              </a:ext>
            </a:extLst>
          </p:cNvPr>
          <p:cNvSpPr>
            <a:spLocks noGrp="1"/>
          </p:cNvSpPr>
          <p:nvPr>
            <p:ph type="body" sz="quarter" idx="20" hasCustomPrompt="1"/>
          </p:nvPr>
        </p:nvSpPr>
        <p:spPr>
          <a:xfrm>
            <a:off x="7268625" y="3741227"/>
            <a:ext cx="1980000" cy="204287"/>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j-lt"/>
              </a:defRPr>
            </a:lvl1pPr>
          </a:lstStyle>
          <a:p>
            <a:pPr lvl="0"/>
            <a:r>
              <a:rPr lang="nb-NO" dirty="0"/>
              <a:t>Fornavn Etternavn</a:t>
            </a:r>
          </a:p>
        </p:txBody>
      </p:sp>
      <p:sp>
        <p:nvSpPr>
          <p:cNvPr id="48" name="Plassholder for tekst 26">
            <a:extLst>
              <a:ext uri="{FF2B5EF4-FFF2-40B4-BE49-F238E27FC236}">
                <a16:creationId xmlns:a16="http://schemas.microsoft.com/office/drawing/2014/main" id="{7BE97382-90F0-A726-F262-1E8BE357E713}"/>
              </a:ext>
            </a:extLst>
          </p:cNvPr>
          <p:cNvSpPr>
            <a:spLocks noGrp="1"/>
          </p:cNvSpPr>
          <p:nvPr>
            <p:ph type="body" sz="quarter" idx="21" hasCustomPrompt="1"/>
          </p:nvPr>
        </p:nvSpPr>
        <p:spPr>
          <a:xfrm>
            <a:off x="7268625" y="3953133"/>
            <a:ext cx="1980000" cy="527428"/>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n-lt"/>
              </a:defRPr>
            </a:lvl1pPr>
          </a:lstStyle>
          <a:p>
            <a:pPr lvl="0"/>
            <a:r>
              <a:rPr lang="nb-NO" dirty="0"/>
              <a:t>Tittel</a:t>
            </a:r>
            <a:br>
              <a:rPr lang="nb-NO" dirty="0"/>
            </a:br>
            <a:r>
              <a:rPr lang="nb-NO" dirty="0"/>
              <a:t>Seksjon</a:t>
            </a:r>
          </a:p>
        </p:txBody>
      </p:sp>
      <p:sp>
        <p:nvSpPr>
          <p:cNvPr id="49" name="Plassholder for bilde 48">
            <a:extLst>
              <a:ext uri="{FF2B5EF4-FFF2-40B4-BE49-F238E27FC236}">
                <a16:creationId xmlns:a16="http://schemas.microsoft.com/office/drawing/2014/main" id="{750472B3-CD4B-86DA-B4EC-2E8408BA3C18}"/>
              </a:ext>
            </a:extLst>
          </p:cNvPr>
          <p:cNvSpPr>
            <a:spLocks noGrp="1"/>
          </p:cNvSpPr>
          <p:nvPr>
            <p:ph type="pic" idx="22"/>
          </p:nvPr>
        </p:nvSpPr>
        <p:spPr>
          <a:xfrm>
            <a:off x="9698867" y="1980248"/>
            <a:ext cx="1440000" cy="1440000"/>
          </a:xfrm>
          <a:prstGeom prst="ellipse">
            <a:avLst/>
          </a:prstGeom>
          <a:solidFill>
            <a:srgbClr val="D9D9D9"/>
          </a:solidFill>
        </p:spPr>
        <p:txBody>
          <a:bodyPr wrap="square" lIns="0" tIns="0" rIns="0" bIns="0">
            <a:noAutofit/>
          </a:bodyPr>
          <a:lstStyle>
            <a:lvl1pPr marL="216000" indent="-216000" algn="ctr" defTabSz="914400" rtl="0" eaLnBrk="1" latinLnBrk="0" hangingPunct="1">
              <a:lnSpc>
                <a:spcPct val="100000"/>
              </a:lnSpc>
              <a:spcBef>
                <a:spcPts val="300"/>
              </a:spcBef>
              <a:buFont typeface="Arial" panose="020B0604020202020204" pitchFamily="34" charset="0"/>
              <a:buNone/>
              <a:defRPr sz="1200"/>
            </a:lvl1pPr>
          </a:lstStyle>
          <a:p>
            <a:r>
              <a:rPr lang="nb-NO"/>
              <a:t>Klikk på ikonet for å legge til et bilde</a:t>
            </a:r>
          </a:p>
        </p:txBody>
      </p:sp>
      <p:sp>
        <p:nvSpPr>
          <p:cNvPr id="50" name="Plassholder for tekst 25">
            <a:extLst>
              <a:ext uri="{FF2B5EF4-FFF2-40B4-BE49-F238E27FC236}">
                <a16:creationId xmlns:a16="http://schemas.microsoft.com/office/drawing/2014/main" id="{BD591788-918F-AF70-0158-3D7900300BEB}"/>
              </a:ext>
            </a:extLst>
          </p:cNvPr>
          <p:cNvSpPr>
            <a:spLocks noGrp="1"/>
          </p:cNvSpPr>
          <p:nvPr>
            <p:ph type="body" sz="quarter" idx="23" hasCustomPrompt="1"/>
          </p:nvPr>
        </p:nvSpPr>
        <p:spPr>
          <a:xfrm>
            <a:off x="9428867" y="3741227"/>
            <a:ext cx="1980000" cy="204287"/>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j-lt"/>
              </a:defRPr>
            </a:lvl1pPr>
          </a:lstStyle>
          <a:p>
            <a:pPr lvl="0"/>
            <a:r>
              <a:rPr lang="nb-NO" dirty="0"/>
              <a:t>Fornavn Etternavn</a:t>
            </a:r>
          </a:p>
        </p:txBody>
      </p:sp>
      <p:sp>
        <p:nvSpPr>
          <p:cNvPr id="51" name="Plassholder for tekst 26">
            <a:extLst>
              <a:ext uri="{FF2B5EF4-FFF2-40B4-BE49-F238E27FC236}">
                <a16:creationId xmlns:a16="http://schemas.microsoft.com/office/drawing/2014/main" id="{2E388AF9-0CA2-0520-6C81-0D6A0BD65660}"/>
              </a:ext>
            </a:extLst>
          </p:cNvPr>
          <p:cNvSpPr>
            <a:spLocks noGrp="1"/>
          </p:cNvSpPr>
          <p:nvPr>
            <p:ph type="body" sz="quarter" idx="24" hasCustomPrompt="1"/>
          </p:nvPr>
        </p:nvSpPr>
        <p:spPr>
          <a:xfrm>
            <a:off x="9428867" y="3953133"/>
            <a:ext cx="1980000" cy="527428"/>
          </a:xfrm>
          <a:prstGeom prst="rect">
            <a:avLst/>
          </a:prstGeom>
        </p:spPr>
        <p:txBody>
          <a:bodyPr lIns="0" tIns="0" rIns="0" bIns="0"/>
          <a:lstStyle>
            <a:lvl1pPr marL="0" indent="0" algn="ctr">
              <a:lnSpc>
                <a:spcPct val="120000"/>
              </a:lnSpc>
              <a:spcBef>
                <a:spcPts val="0"/>
              </a:spcBef>
              <a:spcAft>
                <a:spcPts val="0"/>
              </a:spcAft>
              <a:buClrTx/>
              <a:buFontTx/>
              <a:buNone/>
              <a:defRPr sz="1200" b="0" i="0" u="none" cap="none">
                <a:solidFill>
                  <a:schemeClr val="dk1"/>
                </a:solidFill>
                <a:latin typeface="+mn-lt"/>
              </a:defRPr>
            </a:lvl1pPr>
          </a:lstStyle>
          <a:p>
            <a:pPr lvl="0"/>
            <a:r>
              <a:rPr lang="nb-NO" dirty="0"/>
              <a:t>Tittel</a:t>
            </a:r>
            <a:br>
              <a:rPr lang="nb-NO" dirty="0"/>
            </a:br>
            <a:r>
              <a:rPr lang="nb-NO" dirty="0"/>
              <a:t>Seksjon</a:t>
            </a:r>
          </a:p>
        </p:txBody>
      </p:sp>
      <p:sp>
        <p:nvSpPr>
          <p:cNvPr id="2" name="Plassholder for dato 1">
            <a:extLst>
              <a:ext uri="{FF2B5EF4-FFF2-40B4-BE49-F238E27FC236}">
                <a16:creationId xmlns:a16="http://schemas.microsoft.com/office/drawing/2014/main" id="{6A5CF5F2-417F-6111-5A72-A9176A979F85}"/>
              </a:ext>
            </a:extLst>
          </p:cNvPr>
          <p:cNvSpPr>
            <a:spLocks noGrp="1"/>
          </p:cNvSpPr>
          <p:nvPr>
            <p:ph type="dt" sz="half" idx="25"/>
          </p:nvPr>
        </p:nvSpPr>
        <p:spPr/>
        <p:txBody>
          <a:bodyPr/>
          <a:lstStyle>
            <a:lvl1pPr>
              <a:defRPr>
                <a:solidFill>
                  <a:schemeClr val="dk1"/>
                </a:solidFill>
              </a:defRPr>
            </a:lvl1pPr>
          </a:lstStyle>
          <a:p>
            <a:fld id="{03E26493-AA90-4A20-B116-EEA33565EC29}" type="datetime1">
              <a:rPr lang="nb-NO" smtClean="0"/>
              <a:t>05.05.2026</a:t>
            </a:fld>
            <a:endParaRPr lang="nb-NO"/>
          </a:p>
        </p:txBody>
      </p:sp>
      <p:sp>
        <p:nvSpPr>
          <p:cNvPr id="3" name="Plassholder for bunntekst 2">
            <a:extLst>
              <a:ext uri="{FF2B5EF4-FFF2-40B4-BE49-F238E27FC236}">
                <a16:creationId xmlns:a16="http://schemas.microsoft.com/office/drawing/2014/main" id="{5E4B42C9-1056-7854-9D79-5FB4AE214024}"/>
              </a:ext>
            </a:extLst>
          </p:cNvPr>
          <p:cNvSpPr>
            <a:spLocks noGrp="1"/>
          </p:cNvSpPr>
          <p:nvPr>
            <p:ph type="ftr" sz="quarter" idx="26"/>
          </p:nvPr>
        </p:nvSpPr>
        <p:spPr/>
        <p:txBody>
          <a:bodyPr/>
          <a:lstStyle/>
          <a:p>
            <a:endParaRPr lang="nb-NO" dirty="0"/>
          </a:p>
        </p:txBody>
      </p:sp>
      <p:sp>
        <p:nvSpPr>
          <p:cNvPr id="4" name="Plassholder for lysbildenummer 3">
            <a:extLst>
              <a:ext uri="{FF2B5EF4-FFF2-40B4-BE49-F238E27FC236}">
                <a16:creationId xmlns:a16="http://schemas.microsoft.com/office/drawing/2014/main" id="{FD689CD9-C439-F606-0CB1-B339647C19AD}"/>
              </a:ext>
            </a:extLst>
          </p:cNvPr>
          <p:cNvSpPr>
            <a:spLocks noGrp="1"/>
          </p:cNvSpPr>
          <p:nvPr>
            <p:ph type="sldNum" sz="quarter" idx="27"/>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97142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useside med illustrasjon">
    <p:bg>
      <p:bgPr>
        <a:solidFill>
          <a:srgbClr val="E2F1DF"/>
        </a:solidFill>
        <a:effectLst/>
      </p:bgPr>
    </p:bg>
    <p:spTree>
      <p:nvGrpSpPr>
        <p:cNvPr id="1" name=""/>
        <p:cNvGrpSpPr/>
        <p:nvPr/>
      </p:nvGrpSpPr>
      <p:grpSpPr>
        <a:xfrm>
          <a:off x="0" y="0"/>
          <a:ext cx="0" cy="0"/>
          <a:chOff x="0" y="0"/>
          <a:chExt cx="0" cy="0"/>
        </a:xfrm>
      </p:grpSpPr>
      <p:sp>
        <p:nvSpPr>
          <p:cNvPr id="16" name="Plassholder for bilde 19">
            <a:extLst>
              <a:ext uri="{FF2B5EF4-FFF2-40B4-BE49-F238E27FC236}">
                <a16:creationId xmlns:a16="http://schemas.microsoft.com/office/drawing/2014/main" id="{8328FA84-DC9D-DC6C-C6AD-A04168474151}"/>
              </a:ext>
            </a:extLst>
          </p:cNvPr>
          <p:cNvSpPr>
            <a:spLocks noGrp="1"/>
          </p:cNvSpPr>
          <p:nvPr>
            <p:ph type="pic" sz="quarter" idx="12" hasCustomPrompt="1"/>
          </p:nvPr>
        </p:nvSpPr>
        <p:spPr>
          <a:xfrm>
            <a:off x="6093600" y="0"/>
            <a:ext cx="6098400" cy="6858000"/>
          </a:xfrm>
          <a:prstGeom prst="rect">
            <a:avLst/>
          </a:prstGeom>
          <a:noFill/>
        </p:spPr>
        <p:txBody>
          <a:bodyPr lIns="91440" tIns="45720" rIns="91440" bIns="45720"/>
          <a:lstStyle>
            <a:lvl1pPr marL="0" indent="0" algn="ctr">
              <a:buNone/>
              <a:defRPr b="0">
                <a:solidFill>
                  <a:schemeClr val="dk1"/>
                </a:solidFill>
                <a:latin typeface="+mn-lt"/>
              </a:defRPr>
            </a:lvl1pPr>
          </a:lstStyle>
          <a:p>
            <a:r>
              <a:rPr lang="en-GB" dirty="0"/>
              <a:t>Click icon to add photo or illustration</a:t>
            </a:r>
            <a:endParaRPr lang="nb-NO" dirty="0"/>
          </a:p>
        </p:txBody>
      </p:sp>
      <p:sp>
        <p:nvSpPr>
          <p:cNvPr id="15" name="Rectangle 1">
            <a:extLst>
              <a:ext uri="{FF2B5EF4-FFF2-40B4-BE49-F238E27FC236}">
                <a16:creationId xmlns:a16="http://schemas.microsoft.com/office/drawing/2014/main" id="{C4A380E1-E6A6-DD60-B615-2D01BDC71F95}"/>
              </a:ext>
            </a:extLst>
          </p:cNvPr>
          <p:cNvSpPr/>
          <p:nvPr userDrawn="1"/>
        </p:nvSpPr>
        <p:spPr>
          <a:xfrm>
            <a:off x="0" y="0"/>
            <a:ext cx="6098400" cy="6858000"/>
          </a:xfrm>
          <a:prstGeom prst="rect">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3" name="Tittel 12">
            <a:extLst>
              <a:ext uri="{FF2B5EF4-FFF2-40B4-BE49-F238E27FC236}">
                <a16:creationId xmlns:a16="http://schemas.microsoft.com/office/drawing/2014/main" id="{6EEC39D2-4863-F643-3AB3-A814B424E5BE}"/>
              </a:ext>
            </a:extLst>
          </p:cNvPr>
          <p:cNvSpPr>
            <a:spLocks noGrp="1"/>
          </p:cNvSpPr>
          <p:nvPr>
            <p:ph type="title" idx="10" hasCustomPrompt="1"/>
          </p:nvPr>
        </p:nvSpPr>
        <p:spPr>
          <a:xfrm>
            <a:off x="360045" y="2354400"/>
            <a:ext cx="5364164" cy="933141"/>
          </a:xfrm>
        </p:spPr>
        <p:txBody>
          <a:bodyPr lIns="0" tIns="0" rIns="0" bIns="0"/>
          <a:lstStyle>
            <a:lvl1pPr marL="0" indent="0" algn="ctr">
              <a:lnSpc>
                <a:spcPct val="100000"/>
              </a:lnSpc>
              <a:spcBef>
                <a:spcPct val="0"/>
              </a:spcBef>
              <a:spcAft>
                <a:spcPts val="0"/>
              </a:spcAft>
              <a:buClrTx/>
              <a:buFontTx/>
              <a:buNone/>
              <a:defRPr sz="5600" b="0" i="0" u="none" cap="none">
                <a:solidFill>
                  <a:srgbClr val="E2F1DF"/>
                </a:solidFill>
                <a:latin typeface="+mj-lt"/>
              </a:defRPr>
            </a:lvl1pPr>
          </a:lstStyle>
          <a:p>
            <a:r>
              <a:rPr lang="nb-NO" dirty="0"/>
              <a:t>Tittel</a:t>
            </a:r>
          </a:p>
        </p:txBody>
      </p:sp>
      <p:sp>
        <p:nvSpPr>
          <p:cNvPr id="14" name="Undertittel 13">
            <a:extLst>
              <a:ext uri="{FF2B5EF4-FFF2-40B4-BE49-F238E27FC236}">
                <a16:creationId xmlns:a16="http://schemas.microsoft.com/office/drawing/2014/main" id="{7A792118-02B6-8B8D-94AB-90DB1EF736C9}"/>
              </a:ext>
            </a:extLst>
          </p:cNvPr>
          <p:cNvSpPr>
            <a:spLocks noGrp="1"/>
          </p:cNvSpPr>
          <p:nvPr>
            <p:ph type="subTitle" idx="11"/>
          </p:nvPr>
        </p:nvSpPr>
        <p:spPr>
          <a:xfrm>
            <a:off x="360045" y="3302154"/>
            <a:ext cx="5364164" cy="2160000"/>
          </a:xfrm>
        </p:spPr>
        <p:txBody>
          <a:bodyPr lIns="0" tIns="0" rIns="0" bIns="0"/>
          <a:lstStyle>
            <a:lvl1pPr marL="0" indent="0" algn="ctr">
              <a:lnSpc>
                <a:spcPct val="100000"/>
              </a:lnSpc>
              <a:spcBef>
                <a:spcPts val="300"/>
              </a:spcBef>
              <a:spcAft>
                <a:spcPts val="0"/>
              </a:spcAft>
              <a:buClrTx/>
              <a:buFontTx/>
              <a:buNone/>
              <a:defRPr sz="3200" b="0" i="0" u="none" cap="none">
                <a:solidFill>
                  <a:srgbClr val="E2F1DF"/>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sp>
        <p:nvSpPr>
          <p:cNvPr id="2" name="TekstSylinder 1">
            <a:extLst>
              <a:ext uri="{FF2B5EF4-FFF2-40B4-BE49-F238E27FC236}">
                <a16:creationId xmlns:a16="http://schemas.microsoft.com/office/drawing/2014/main" id="{733FF54D-231D-CE06-DE2E-7DF88331AF7E}"/>
              </a:ext>
            </a:extLst>
          </p:cNvPr>
          <p:cNvSpPr txBox="1"/>
          <p:nvPr userDrawn="1"/>
        </p:nvSpPr>
        <p:spPr>
          <a:xfrm>
            <a:off x="-1821584" y="2468700"/>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3" name="Gruppe 2">
            <a:extLst>
              <a:ext uri="{FF2B5EF4-FFF2-40B4-BE49-F238E27FC236}">
                <a16:creationId xmlns:a16="http://schemas.microsoft.com/office/drawing/2014/main" id="{1D0D304A-D52F-322D-D6A6-63439E26CA6D}"/>
              </a:ext>
            </a:extLst>
          </p:cNvPr>
          <p:cNvGrpSpPr/>
          <p:nvPr userDrawn="1"/>
        </p:nvGrpSpPr>
        <p:grpSpPr>
          <a:xfrm>
            <a:off x="-1743412" y="4103279"/>
            <a:ext cx="1306512" cy="1526657"/>
            <a:chOff x="-1589485" y="1838157"/>
            <a:chExt cx="1306512" cy="1526657"/>
          </a:xfrm>
        </p:grpSpPr>
        <p:pic>
          <p:nvPicPr>
            <p:cNvPr id="4" name="Bilde 3">
              <a:extLst>
                <a:ext uri="{FF2B5EF4-FFF2-40B4-BE49-F238E27FC236}">
                  <a16:creationId xmlns:a16="http://schemas.microsoft.com/office/drawing/2014/main" id="{47247A05-6247-252F-2DF7-CE6AC9053115}"/>
                </a:ext>
              </a:extLst>
            </p:cNvPr>
            <p:cNvPicPr>
              <a:picLocks noChangeAspect="1"/>
            </p:cNvPicPr>
            <p:nvPr userDrawn="1"/>
          </p:nvPicPr>
          <p:blipFill>
            <a:blip r:embed="rId2"/>
            <a:stretch>
              <a:fillRect/>
            </a:stretch>
          </p:blipFill>
          <p:spPr>
            <a:xfrm>
              <a:off x="-1589485" y="1838157"/>
              <a:ext cx="1306512" cy="1526657"/>
            </a:xfrm>
            <a:prstGeom prst="rect">
              <a:avLst/>
            </a:prstGeom>
          </p:spPr>
        </p:pic>
        <p:sp>
          <p:nvSpPr>
            <p:cNvPr id="5" name="Rektangel 4">
              <a:extLst>
                <a:ext uri="{FF2B5EF4-FFF2-40B4-BE49-F238E27FC236}">
                  <a16:creationId xmlns:a16="http://schemas.microsoft.com/office/drawing/2014/main" id="{3A55D8D9-F1BD-E40C-B89E-5F4BC7A8FECA}"/>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9" name="Gruppe 18">
            <a:extLst>
              <a:ext uri="{FF2B5EF4-FFF2-40B4-BE49-F238E27FC236}">
                <a16:creationId xmlns:a16="http://schemas.microsoft.com/office/drawing/2014/main" id="{99A8CD7D-1AE7-1C5E-60AB-DA1CAD85BEA6}"/>
              </a:ext>
            </a:extLst>
          </p:cNvPr>
          <p:cNvGrpSpPr/>
          <p:nvPr userDrawn="1"/>
        </p:nvGrpSpPr>
        <p:grpSpPr>
          <a:xfrm>
            <a:off x="-1821584" y="897895"/>
            <a:ext cx="1689882" cy="1468094"/>
            <a:chOff x="-1821584" y="897895"/>
            <a:chExt cx="1689882" cy="1468094"/>
          </a:xfrm>
        </p:grpSpPr>
        <p:sp>
          <p:nvSpPr>
            <p:cNvPr id="7" name="TekstSylinder 6">
              <a:extLst>
                <a:ext uri="{FF2B5EF4-FFF2-40B4-BE49-F238E27FC236}">
                  <a16:creationId xmlns:a16="http://schemas.microsoft.com/office/drawing/2014/main" id="{15EC9530-8F3A-98E8-CB06-64DA09344B16}"/>
                </a:ext>
              </a:extLst>
            </p:cNvPr>
            <p:cNvSpPr txBox="1"/>
            <p:nvPr userDrawn="1"/>
          </p:nvSpPr>
          <p:spPr>
            <a:xfrm>
              <a:off x="-1821584" y="897895"/>
              <a:ext cx="1689882" cy="1468094"/>
            </a:xfrm>
            <a:prstGeom prst="rect">
              <a:avLst/>
            </a:prstGeom>
            <a:noFill/>
          </p:spPr>
          <p:txBody>
            <a:bodyPr wrap="square" lIns="0" tIns="0" rIns="0" bIns="0" rtlCol="0">
              <a:spAutoFit/>
            </a:bodyPr>
            <a:lstStyle/>
            <a:p>
              <a:pPr marL="0" indent="0">
                <a:lnSpc>
                  <a:spcPct val="120000"/>
                </a:lnSpc>
                <a:buFont typeface="Calibri" panose="020F0502020204030204" pitchFamily="34" charset="0"/>
                <a:buNone/>
              </a:pPr>
              <a:r>
                <a:rPr lang="nb-NO" sz="900" b="0" u="none" strike="noStrike" dirty="0">
                  <a:solidFill>
                    <a:srgbClr val="032B2F"/>
                  </a:solidFill>
                  <a:effectLst/>
                  <a:latin typeface="+mn-lt"/>
                </a:rPr>
                <a:t>Valgfritt om man vil legge inn bilde eller illustrasjon.</a:t>
              </a:r>
            </a:p>
            <a:p>
              <a:pPr marL="0" indent="0">
                <a:lnSpc>
                  <a:spcPct val="120000"/>
                </a:lnSpc>
                <a:buFont typeface="Calibri" panose="020F0502020204030204" pitchFamily="34" charset="0"/>
                <a:buNone/>
              </a:pPr>
              <a:r>
                <a:rPr lang="nb-NO" sz="900" b="0" u="none" strike="noStrike" dirty="0">
                  <a:solidFill>
                    <a:srgbClr val="032B2F"/>
                  </a:solidFill>
                  <a:effectLst/>
                  <a:latin typeface="+mn-lt"/>
                </a:rPr>
                <a:t>Illustrasjonene kan ha disse bakgrunnene:</a:t>
              </a:r>
            </a:p>
            <a:p>
              <a:pPr>
                <a:lnSpc>
                  <a:spcPct val="120000"/>
                </a:lnSpc>
              </a:pPr>
              <a:r>
                <a:rPr lang="nb-NO" sz="900" b="0" u="none" strike="noStrike" dirty="0">
                  <a:solidFill>
                    <a:srgbClr val="032B2F"/>
                  </a:solidFill>
                  <a:effectLst/>
                  <a:latin typeface="+mn-lt"/>
                </a:rPr>
                <a:t>Lysegrønn – #E2F1DF</a:t>
              </a:r>
              <a:endParaRPr lang="nb-NO" sz="900" b="0" dirty="0">
                <a:solidFill>
                  <a:srgbClr val="032B2F"/>
                </a:solidFill>
                <a:latin typeface="+mn-lt"/>
              </a:endParaRPr>
            </a:p>
            <a:p>
              <a:pPr marL="0" indent="0">
                <a:lnSpc>
                  <a:spcPct val="120000"/>
                </a:lnSpc>
                <a:buFont typeface="Calibri" panose="020F0502020204030204" pitchFamily="34" charset="0"/>
                <a:buNone/>
              </a:pPr>
              <a:r>
                <a:rPr lang="nb-NO" sz="900" b="0" u="none" strike="noStrike" dirty="0">
                  <a:solidFill>
                    <a:srgbClr val="032B2F"/>
                  </a:solidFill>
                  <a:effectLst/>
                  <a:latin typeface="+mn-lt"/>
                </a:rPr>
                <a:t>Lyseblå - #E7F2F8</a:t>
              </a:r>
            </a:p>
            <a:p>
              <a:pPr>
                <a:lnSpc>
                  <a:spcPct val="120000"/>
                </a:lnSpc>
              </a:pPr>
              <a:r>
                <a:rPr lang="nb-NO" sz="900" b="0" dirty="0">
                  <a:solidFill>
                    <a:srgbClr val="032B2F"/>
                  </a:solidFill>
                  <a:latin typeface="+mn-lt"/>
                </a:rPr>
                <a:t>Lysebeige – #FAF6F3</a:t>
              </a:r>
              <a:br>
                <a:rPr lang="nb-NO" sz="900" b="0" dirty="0">
                  <a:solidFill>
                    <a:srgbClr val="032B2F"/>
                  </a:solidFill>
                  <a:latin typeface="+mn-lt"/>
                </a:rPr>
              </a:br>
              <a:r>
                <a:rPr lang="nb-NO" sz="900" b="0" dirty="0">
                  <a:solidFill>
                    <a:srgbClr val="032B2F"/>
                  </a:solidFill>
                  <a:latin typeface="+mn-lt"/>
                </a:rPr>
                <a:t>Mellomgrønn – #68B096</a:t>
              </a:r>
            </a:p>
            <a:p>
              <a:endParaRPr lang="nb-NO" sz="900" b="0" dirty="0">
                <a:latin typeface="+mn-lt"/>
              </a:endParaRPr>
            </a:p>
          </p:txBody>
        </p:sp>
        <p:sp>
          <p:nvSpPr>
            <p:cNvPr id="8" name="Rektangel 7">
              <a:extLst>
                <a:ext uri="{FF2B5EF4-FFF2-40B4-BE49-F238E27FC236}">
                  <a16:creationId xmlns:a16="http://schemas.microsoft.com/office/drawing/2014/main" id="{5DF8424E-C155-6DB2-369A-51A220841AF2}"/>
                </a:ext>
              </a:extLst>
            </p:cNvPr>
            <p:cNvSpPr/>
            <p:nvPr userDrawn="1"/>
          </p:nvSpPr>
          <p:spPr>
            <a:xfrm>
              <a:off x="-668267" y="1577950"/>
              <a:ext cx="158310"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9" name="Rektangel 8">
              <a:extLst>
                <a:ext uri="{FF2B5EF4-FFF2-40B4-BE49-F238E27FC236}">
                  <a16:creationId xmlns:a16="http://schemas.microsoft.com/office/drawing/2014/main" id="{754B0739-E442-31B3-CD94-49A7137736C8}"/>
                </a:ext>
              </a:extLst>
            </p:cNvPr>
            <p:cNvSpPr/>
            <p:nvPr userDrawn="1"/>
          </p:nvSpPr>
          <p:spPr>
            <a:xfrm>
              <a:off x="-668267" y="1741120"/>
              <a:ext cx="158310"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dirty="0"/>
            </a:p>
          </p:txBody>
        </p:sp>
        <p:sp>
          <p:nvSpPr>
            <p:cNvPr id="10" name="Rektangel 9">
              <a:extLst>
                <a:ext uri="{FF2B5EF4-FFF2-40B4-BE49-F238E27FC236}">
                  <a16:creationId xmlns:a16="http://schemas.microsoft.com/office/drawing/2014/main" id="{F305FD85-2ACA-D595-B917-E84B243FF9DE}"/>
                </a:ext>
              </a:extLst>
            </p:cNvPr>
            <p:cNvSpPr/>
            <p:nvPr userDrawn="1"/>
          </p:nvSpPr>
          <p:spPr>
            <a:xfrm>
              <a:off x="-668267" y="1904289"/>
              <a:ext cx="158310"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8" name="Rektangel 17">
              <a:extLst>
                <a:ext uri="{FF2B5EF4-FFF2-40B4-BE49-F238E27FC236}">
                  <a16:creationId xmlns:a16="http://schemas.microsoft.com/office/drawing/2014/main" id="{F56CBBBB-2EC5-59D8-DAD8-07839C823204}"/>
                </a:ext>
              </a:extLst>
            </p:cNvPr>
            <p:cNvSpPr/>
            <p:nvPr userDrawn="1"/>
          </p:nvSpPr>
          <p:spPr>
            <a:xfrm>
              <a:off x="-504063" y="2071511"/>
              <a:ext cx="158310" cy="123825"/>
            </a:xfrm>
            <a:prstGeom prst="rect">
              <a:avLst/>
            </a:prstGeom>
            <a:solidFill>
              <a:srgbClr val="68B096"/>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11" name="TekstSylinder 10">
            <a:extLst>
              <a:ext uri="{FF2B5EF4-FFF2-40B4-BE49-F238E27FC236}">
                <a16:creationId xmlns:a16="http://schemas.microsoft.com/office/drawing/2014/main" id="{3C71B41F-EE78-B7A3-E9D2-1C49F8CB4440}"/>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Pauseside</a:t>
            </a:r>
          </a:p>
        </p:txBody>
      </p:sp>
      <p:sp>
        <p:nvSpPr>
          <p:cNvPr id="17" name="TekstSylinder 16">
            <a:extLst>
              <a:ext uri="{FF2B5EF4-FFF2-40B4-BE49-F238E27FC236}">
                <a16:creationId xmlns:a16="http://schemas.microsoft.com/office/drawing/2014/main" id="{A58E1EFB-9953-6B5D-5A67-A6131440EA61}"/>
              </a:ext>
            </a:extLst>
          </p:cNvPr>
          <p:cNvSpPr txBox="1"/>
          <p:nvPr userDrawn="1"/>
        </p:nvSpPr>
        <p:spPr>
          <a:xfrm>
            <a:off x="-1743412" y="5717314"/>
            <a:ext cx="1466114" cy="431657"/>
          </a:xfrm>
          <a:prstGeom prst="rect">
            <a:avLst/>
          </a:prstGeom>
          <a:noFill/>
        </p:spPr>
        <p:txBody>
          <a:bodyPr wrap="square" lIns="0" tIns="0" rIns="0" bIns="0">
            <a:spAutoFit/>
          </a:bodyPr>
          <a:lstStyle/>
          <a:p>
            <a:pPr marL="0" marR="0" lvl="0" indent="0" algn="l" defTabSz="914400" rtl="0" eaLnBrk="1" fontAlgn="auto" latinLnBrk="0" hangingPunct="1">
              <a:lnSpc>
                <a:spcPct val="120000"/>
              </a:lnSpc>
              <a:spcBef>
                <a:spcPts val="0"/>
              </a:spcBef>
              <a:spcAft>
                <a:spcPts val="0"/>
              </a:spcAft>
              <a:buClrTx/>
              <a:buSzTx/>
              <a:buFont typeface="Calibri" panose="020F0502020204030204" pitchFamily="34" charset="0"/>
              <a:buNone/>
              <a:tabLst/>
              <a:defRPr/>
            </a:pPr>
            <a:r>
              <a:rPr lang="nb-NO" sz="800" i="1" dirty="0"/>
              <a:t>Trykk «flere farger» under malingsspannet for å skrive HEX-verdi</a:t>
            </a:r>
          </a:p>
        </p:txBody>
      </p:sp>
    </p:spTree>
    <p:extLst>
      <p:ext uri="{BB962C8B-B14F-4D97-AF65-F5344CB8AC3E}">
        <p14:creationId xmlns:p14="http://schemas.microsoft.com/office/powerpoint/2010/main" val="37798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med nummerert punktliste">
    <p:spTree>
      <p:nvGrpSpPr>
        <p:cNvPr id="1" name=""/>
        <p:cNvGrpSpPr/>
        <p:nvPr/>
      </p:nvGrpSpPr>
      <p:grpSpPr>
        <a:xfrm>
          <a:off x="0" y="0"/>
          <a:ext cx="0" cy="0"/>
          <a:chOff x="0" y="0"/>
          <a:chExt cx="0" cy="0"/>
        </a:xfrm>
      </p:grpSpPr>
      <p:sp>
        <p:nvSpPr>
          <p:cNvPr id="26" name="Plassholder for tekst 25">
            <a:extLst>
              <a:ext uri="{FF2B5EF4-FFF2-40B4-BE49-F238E27FC236}">
                <a16:creationId xmlns:a16="http://schemas.microsoft.com/office/drawing/2014/main" id="{01ED0CE7-6962-2049-16E7-D1422C3022EA}"/>
              </a:ext>
            </a:extLst>
          </p:cNvPr>
          <p:cNvSpPr>
            <a:spLocks noGrp="1"/>
          </p:cNvSpPr>
          <p:nvPr>
            <p:ph type="body" sz="quarter" idx="11" hasCustomPrompt="1"/>
          </p:nvPr>
        </p:nvSpPr>
        <p:spPr>
          <a:xfrm>
            <a:off x="360045" y="1773238"/>
            <a:ext cx="576000" cy="576000"/>
          </a:xfrm>
          <a:prstGeom prst="ellipse">
            <a:avLst/>
          </a:prstGeom>
          <a:solidFill>
            <a:srgbClr val="BCDDD0"/>
          </a:solidFill>
        </p:spPr>
        <p:txBody>
          <a:bodyPr lIns="0" tIns="0" rIns="0" bIns="0" anchor="ctr"/>
          <a:lstStyle>
            <a:lvl1pPr marL="0" indent="0" algn="ctr">
              <a:lnSpc>
                <a:spcPct val="100000"/>
              </a:lnSpc>
              <a:spcBef>
                <a:spcPts val="0"/>
              </a:spcBef>
              <a:spcAft>
                <a:spcPts val="0"/>
              </a:spcAft>
              <a:buClrTx/>
              <a:buFontTx/>
              <a:buNone/>
              <a:defRPr sz="2000" b="0" i="0" u="none" cap="none">
                <a:solidFill>
                  <a:schemeClr val="dk1"/>
                </a:solidFill>
                <a:latin typeface="+mj-lt"/>
              </a:defRPr>
            </a:lvl1pPr>
          </a:lstStyle>
          <a:p>
            <a:pPr lvl="0"/>
            <a:r>
              <a:rPr lang="nb-NO" dirty="0" err="1"/>
              <a:t>X</a:t>
            </a:r>
            <a:endParaRPr lang="nb-NO" dirty="0"/>
          </a:p>
        </p:txBody>
      </p:sp>
      <p:sp>
        <p:nvSpPr>
          <p:cNvPr id="24" name="Tittel 23">
            <a:extLst>
              <a:ext uri="{FF2B5EF4-FFF2-40B4-BE49-F238E27FC236}">
                <a16:creationId xmlns:a16="http://schemas.microsoft.com/office/drawing/2014/main" id="{2CE5B71C-20E9-6D4C-2D84-CA9BA408A5FD}"/>
              </a:ext>
            </a:extLst>
          </p:cNvPr>
          <p:cNvSpPr>
            <a:spLocks noGrp="1"/>
          </p:cNvSpPr>
          <p:nvPr userDrawn="1">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25" name="Plassholder for tekst 24">
            <a:extLst>
              <a:ext uri="{FF2B5EF4-FFF2-40B4-BE49-F238E27FC236}">
                <a16:creationId xmlns:a16="http://schemas.microsoft.com/office/drawing/2014/main" id="{613290E2-3328-FBB9-CC4A-FC634F22AA36}"/>
              </a:ext>
            </a:extLst>
          </p:cNvPr>
          <p:cNvSpPr>
            <a:spLocks noGrp="1"/>
          </p:cNvSpPr>
          <p:nvPr userDrawn="1">
            <p:ph type="body" idx="10"/>
          </p:nvPr>
        </p:nvSpPr>
        <p:spPr>
          <a:xfrm>
            <a:off x="1090149" y="1878331"/>
            <a:ext cx="10080000" cy="340414"/>
          </a:xfrm>
        </p:spPr>
        <p:txBody>
          <a:bodyPr lIns="0" tIns="0" rIns="0" bIns="0" anchor="ctr">
            <a:spAutoFit/>
          </a:bodyPr>
          <a:lstStyle>
            <a:lvl1pPr marL="0" indent="0" algn="l">
              <a:lnSpc>
                <a:spcPct val="120000"/>
              </a:lnSpc>
              <a:spcBef>
                <a:spcPts val="300"/>
              </a:spcBef>
              <a:spcAft>
                <a:spcPts val="0"/>
              </a:spcAft>
              <a:buClrTx/>
              <a:buFontTx/>
              <a:buNone/>
              <a:defRPr sz="2000" b="0" i="0" u="none" cap="none">
                <a:solidFill>
                  <a:srgbClr val="032B2F"/>
                </a:solidFill>
                <a:latin typeface="+mn-lt"/>
              </a:defRPr>
            </a:lvl1pPr>
          </a:lstStyle>
          <a:p>
            <a:pPr lvl="0"/>
            <a:r>
              <a:rPr lang="nb-NO"/>
              <a:t>Klikk for å redigere tekststiler i malen</a:t>
            </a:r>
          </a:p>
        </p:txBody>
      </p:sp>
      <p:sp>
        <p:nvSpPr>
          <p:cNvPr id="27" name="Plassholder for tekst 25">
            <a:extLst>
              <a:ext uri="{FF2B5EF4-FFF2-40B4-BE49-F238E27FC236}">
                <a16:creationId xmlns:a16="http://schemas.microsoft.com/office/drawing/2014/main" id="{E7DFE08E-D61A-5BBD-3475-A1375370F2B4}"/>
              </a:ext>
            </a:extLst>
          </p:cNvPr>
          <p:cNvSpPr>
            <a:spLocks noGrp="1"/>
          </p:cNvSpPr>
          <p:nvPr>
            <p:ph type="body" sz="quarter" idx="12" hasCustomPrompt="1"/>
          </p:nvPr>
        </p:nvSpPr>
        <p:spPr>
          <a:xfrm>
            <a:off x="360045" y="2803653"/>
            <a:ext cx="576000" cy="576000"/>
          </a:xfrm>
          <a:prstGeom prst="ellipse">
            <a:avLst/>
          </a:prstGeom>
          <a:solidFill>
            <a:srgbClr val="BCDDD0"/>
          </a:solidFill>
        </p:spPr>
        <p:txBody>
          <a:bodyPr lIns="0" tIns="0" rIns="0" bIns="0" anchor="ctr"/>
          <a:lstStyle>
            <a:lvl1pPr marL="0" indent="0" algn="ctr">
              <a:lnSpc>
                <a:spcPct val="100000"/>
              </a:lnSpc>
              <a:spcBef>
                <a:spcPts val="0"/>
              </a:spcBef>
              <a:spcAft>
                <a:spcPts val="0"/>
              </a:spcAft>
              <a:buClrTx/>
              <a:buFontTx/>
              <a:buNone/>
              <a:defRPr sz="2000" b="0" i="0" u="none" cap="none">
                <a:solidFill>
                  <a:schemeClr val="dk1"/>
                </a:solidFill>
                <a:latin typeface="+mj-lt"/>
              </a:defRPr>
            </a:lvl1pPr>
          </a:lstStyle>
          <a:p>
            <a:pPr lvl="0"/>
            <a:r>
              <a:rPr lang="nb-NO" dirty="0" err="1"/>
              <a:t>X</a:t>
            </a:r>
            <a:endParaRPr lang="nb-NO" dirty="0"/>
          </a:p>
        </p:txBody>
      </p:sp>
      <p:sp>
        <p:nvSpPr>
          <p:cNvPr id="28" name="Plassholder for tekst 24">
            <a:extLst>
              <a:ext uri="{FF2B5EF4-FFF2-40B4-BE49-F238E27FC236}">
                <a16:creationId xmlns:a16="http://schemas.microsoft.com/office/drawing/2014/main" id="{DC6DBC35-690C-96CD-C492-8F5A6E433448}"/>
              </a:ext>
            </a:extLst>
          </p:cNvPr>
          <p:cNvSpPr>
            <a:spLocks noGrp="1"/>
          </p:cNvSpPr>
          <p:nvPr>
            <p:ph type="body" idx="13"/>
          </p:nvPr>
        </p:nvSpPr>
        <p:spPr>
          <a:xfrm>
            <a:off x="1090149" y="2908746"/>
            <a:ext cx="10080000" cy="340414"/>
          </a:xfrm>
        </p:spPr>
        <p:txBody>
          <a:bodyPr lIns="0" tIns="0" rIns="0" bIns="0" anchor="ctr">
            <a:spAutoFit/>
          </a:bodyPr>
          <a:lstStyle>
            <a:lvl1pPr marL="0" indent="0" algn="l">
              <a:lnSpc>
                <a:spcPct val="120000"/>
              </a:lnSpc>
              <a:spcBef>
                <a:spcPts val="300"/>
              </a:spcBef>
              <a:spcAft>
                <a:spcPts val="0"/>
              </a:spcAft>
              <a:buClrTx/>
              <a:buFontTx/>
              <a:buNone/>
              <a:defRPr sz="2000" b="0" i="0" u="none" cap="none">
                <a:solidFill>
                  <a:srgbClr val="032B2F"/>
                </a:solidFill>
                <a:latin typeface="+mn-lt"/>
              </a:defRPr>
            </a:lvl1pPr>
          </a:lstStyle>
          <a:p>
            <a:pPr lvl="0"/>
            <a:r>
              <a:rPr lang="nb-NO"/>
              <a:t>Klikk for å redigere tekststiler i malen</a:t>
            </a:r>
          </a:p>
        </p:txBody>
      </p:sp>
      <p:sp>
        <p:nvSpPr>
          <p:cNvPr id="29" name="Plassholder for tekst 25">
            <a:extLst>
              <a:ext uri="{FF2B5EF4-FFF2-40B4-BE49-F238E27FC236}">
                <a16:creationId xmlns:a16="http://schemas.microsoft.com/office/drawing/2014/main" id="{634C5626-A77F-6787-ABC5-690479051756}"/>
              </a:ext>
            </a:extLst>
          </p:cNvPr>
          <p:cNvSpPr>
            <a:spLocks noGrp="1"/>
          </p:cNvSpPr>
          <p:nvPr>
            <p:ph type="body" sz="quarter" idx="14" hasCustomPrompt="1"/>
          </p:nvPr>
        </p:nvSpPr>
        <p:spPr>
          <a:xfrm>
            <a:off x="360045" y="3834068"/>
            <a:ext cx="576000" cy="576000"/>
          </a:xfrm>
          <a:prstGeom prst="ellipse">
            <a:avLst/>
          </a:prstGeom>
          <a:solidFill>
            <a:srgbClr val="BCDDD0"/>
          </a:solidFill>
        </p:spPr>
        <p:txBody>
          <a:bodyPr lIns="0" tIns="0" rIns="0" bIns="0" anchor="ctr"/>
          <a:lstStyle>
            <a:lvl1pPr marL="0" indent="0" algn="ctr">
              <a:lnSpc>
                <a:spcPct val="100000"/>
              </a:lnSpc>
              <a:spcBef>
                <a:spcPts val="0"/>
              </a:spcBef>
              <a:spcAft>
                <a:spcPts val="0"/>
              </a:spcAft>
              <a:buClrTx/>
              <a:buFontTx/>
              <a:buNone/>
              <a:defRPr sz="2000" b="0" i="0" u="none" cap="none">
                <a:solidFill>
                  <a:schemeClr val="dk1"/>
                </a:solidFill>
                <a:latin typeface="+mj-lt"/>
              </a:defRPr>
            </a:lvl1pPr>
          </a:lstStyle>
          <a:p>
            <a:pPr lvl="0"/>
            <a:r>
              <a:rPr lang="nb-NO" dirty="0" err="1"/>
              <a:t>X</a:t>
            </a:r>
            <a:endParaRPr lang="nb-NO" dirty="0"/>
          </a:p>
        </p:txBody>
      </p:sp>
      <p:sp>
        <p:nvSpPr>
          <p:cNvPr id="30" name="Plassholder for tekst 24">
            <a:extLst>
              <a:ext uri="{FF2B5EF4-FFF2-40B4-BE49-F238E27FC236}">
                <a16:creationId xmlns:a16="http://schemas.microsoft.com/office/drawing/2014/main" id="{7657A75D-CDDA-04E6-1896-8A8487141634}"/>
              </a:ext>
            </a:extLst>
          </p:cNvPr>
          <p:cNvSpPr>
            <a:spLocks noGrp="1"/>
          </p:cNvSpPr>
          <p:nvPr>
            <p:ph type="body" idx="15"/>
          </p:nvPr>
        </p:nvSpPr>
        <p:spPr>
          <a:xfrm>
            <a:off x="1090149" y="3939161"/>
            <a:ext cx="10080000" cy="340414"/>
          </a:xfrm>
        </p:spPr>
        <p:txBody>
          <a:bodyPr lIns="0" tIns="0" rIns="0" bIns="0" anchor="ctr">
            <a:spAutoFit/>
          </a:bodyPr>
          <a:lstStyle>
            <a:lvl1pPr marL="0" indent="0" algn="l">
              <a:lnSpc>
                <a:spcPct val="120000"/>
              </a:lnSpc>
              <a:spcBef>
                <a:spcPts val="300"/>
              </a:spcBef>
              <a:spcAft>
                <a:spcPts val="0"/>
              </a:spcAft>
              <a:buClrTx/>
              <a:buFontTx/>
              <a:buNone/>
              <a:defRPr sz="2000" b="0" i="0" u="none" cap="none">
                <a:solidFill>
                  <a:srgbClr val="032B2F"/>
                </a:solidFill>
                <a:latin typeface="+mn-lt"/>
              </a:defRPr>
            </a:lvl1pPr>
          </a:lstStyle>
          <a:p>
            <a:pPr lvl="0"/>
            <a:r>
              <a:rPr lang="nb-NO"/>
              <a:t>Klikk for å redigere tekststiler i malen</a:t>
            </a:r>
          </a:p>
        </p:txBody>
      </p:sp>
      <p:sp>
        <p:nvSpPr>
          <p:cNvPr id="31" name="Plassholder for tekst 25">
            <a:extLst>
              <a:ext uri="{FF2B5EF4-FFF2-40B4-BE49-F238E27FC236}">
                <a16:creationId xmlns:a16="http://schemas.microsoft.com/office/drawing/2014/main" id="{FE7BDD74-94B3-50E2-14E2-C423CE81D258}"/>
              </a:ext>
            </a:extLst>
          </p:cNvPr>
          <p:cNvSpPr>
            <a:spLocks noGrp="1"/>
          </p:cNvSpPr>
          <p:nvPr>
            <p:ph type="body" sz="quarter" idx="16" hasCustomPrompt="1"/>
          </p:nvPr>
        </p:nvSpPr>
        <p:spPr>
          <a:xfrm>
            <a:off x="360045" y="4864483"/>
            <a:ext cx="576000" cy="576000"/>
          </a:xfrm>
          <a:prstGeom prst="ellipse">
            <a:avLst/>
          </a:prstGeom>
          <a:solidFill>
            <a:srgbClr val="BCDDD0"/>
          </a:solidFill>
        </p:spPr>
        <p:txBody>
          <a:bodyPr lIns="0" tIns="0" rIns="0" bIns="0" anchor="ctr"/>
          <a:lstStyle>
            <a:lvl1pPr marL="0" indent="0" algn="ctr">
              <a:lnSpc>
                <a:spcPct val="100000"/>
              </a:lnSpc>
              <a:spcBef>
                <a:spcPts val="0"/>
              </a:spcBef>
              <a:spcAft>
                <a:spcPts val="0"/>
              </a:spcAft>
              <a:buClrTx/>
              <a:buFontTx/>
              <a:buNone/>
              <a:defRPr sz="2000" b="0" i="0" u="none" cap="none">
                <a:solidFill>
                  <a:schemeClr val="dk1"/>
                </a:solidFill>
                <a:latin typeface="+mj-lt"/>
              </a:defRPr>
            </a:lvl1pPr>
          </a:lstStyle>
          <a:p>
            <a:pPr lvl="0"/>
            <a:r>
              <a:rPr lang="nb-NO" dirty="0" err="1"/>
              <a:t>X</a:t>
            </a:r>
            <a:endParaRPr lang="nb-NO" dirty="0"/>
          </a:p>
        </p:txBody>
      </p:sp>
      <p:sp>
        <p:nvSpPr>
          <p:cNvPr id="32" name="Plassholder for tekst 24">
            <a:extLst>
              <a:ext uri="{FF2B5EF4-FFF2-40B4-BE49-F238E27FC236}">
                <a16:creationId xmlns:a16="http://schemas.microsoft.com/office/drawing/2014/main" id="{877555AA-2DF5-FFB6-293F-DAE9BE501462}"/>
              </a:ext>
            </a:extLst>
          </p:cNvPr>
          <p:cNvSpPr>
            <a:spLocks noGrp="1"/>
          </p:cNvSpPr>
          <p:nvPr>
            <p:ph type="body" idx="17"/>
          </p:nvPr>
        </p:nvSpPr>
        <p:spPr>
          <a:xfrm>
            <a:off x="1090149" y="4969576"/>
            <a:ext cx="10080000" cy="340414"/>
          </a:xfrm>
        </p:spPr>
        <p:txBody>
          <a:bodyPr lIns="0" tIns="0" rIns="0" bIns="0" anchor="ctr">
            <a:spAutoFit/>
          </a:bodyPr>
          <a:lstStyle>
            <a:lvl1pPr marL="0" indent="0" algn="l">
              <a:lnSpc>
                <a:spcPct val="120000"/>
              </a:lnSpc>
              <a:spcBef>
                <a:spcPts val="300"/>
              </a:spcBef>
              <a:spcAft>
                <a:spcPts val="0"/>
              </a:spcAft>
              <a:buClrTx/>
              <a:buFontTx/>
              <a:buNone/>
              <a:defRPr sz="2000" b="0" i="0" u="none" cap="none">
                <a:solidFill>
                  <a:srgbClr val="032B2F"/>
                </a:solidFill>
                <a:latin typeface="+mn-lt"/>
              </a:defRPr>
            </a:lvl1pPr>
          </a:lstStyle>
          <a:p>
            <a:pPr lvl="0"/>
            <a:r>
              <a:rPr lang="nb-NO"/>
              <a:t>Klikk for å redigere tekststiler i malen</a:t>
            </a:r>
          </a:p>
        </p:txBody>
      </p:sp>
      <p:sp>
        <p:nvSpPr>
          <p:cNvPr id="2" name="Plassholder for dato 1">
            <a:extLst>
              <a:ext uri="{FF2B5EF4-FFF2-40B4-BE49-F238E27FC236}">
                <a16:creationId xmlns:a16="http://schemas.microsoft.com/office/drawing/2014/main" id="{6D295B7D-0BDF-A7C4-AB90-104E48A236C3}"/>
              </a:ext>
            </a:extLst>
          </p:cNvPr>
          <p:cNvSpPr>
            <a:spLocks noGrp="1"/>
          </p:cNvSpPr>
          <p:nvPr>
            <p:ph type="dt" sz="half" idx="18"/>
          </p:nvPr>
        </p:nvSpPr>
        <p:spPr/>
        <p:txBody>
          <a:bodyPr/>
          <a:lstStyle>
            <a:lvl1pPr>
              <a:defRPr>
                <a:solidFill>
                  <a:schemeClr val="dk1"/>
                </a:solidFill>
              </a:defRPr>
            </a:lvl1pPr>
          </a:lstStyle>
          <a:p>
            <a:fld id="{0C642DAF-FB34-472F-8521-8D88BE7D210D}" type="datetime1">
              <a:rPr lang="nb-NO" smtClean="0"/>
              <a:t>05.05.2026</a:t>
            </a:fld>
            <a:endParaRPr lang="nb-NO"/>
          </a:p>
        </p:txBody>
      </p:sp>
      <p:sp>
        <p:nvSpPr>
          <p:cNvPr id="3" name="Plassholder for bunntekst 2">
            <a:extLst>
              <a:ext uri="{FF2B5EF4-FFF2-40B4-BE49-F238E27FC236}">
                <a16:creationId xmlns:a16="http://schemas.microsoft.com/office/drawing/2014/main" id="{0B40CE75-AF23-A163-0932-35286EC81EF8}"/>
              </a:ext>
            </a:extLst>
          </p:cNvPr>
          <p:cNvSpPr>
            <a:spLocks noGrp="1"/>
          </p:cNvSpPr>
          <p:nvPr>
            <p:ph type="ftr" sz="quarter" idx="19"/>
          </p:nvPr>
        </p:nvSpPr>
        <p:spPr/>
        <p:txBody>
          <a:bodyPr/>
          <a:lstStyle/>
          <a:p>
            <a:endParaRPr lang="nb-NO" dirty="0"/>
          </a:p>
        </p:txBody>
      </p:sp>
      <p:sp>
        <p:nvSpPr>
          <p:cNvPr id="4" name="Plassholder for lysbildenummer 3">
            <a:extLst>
              <a:ext uri="{FF2B5EF4-FFF2-40B4-BE49-F238E27FC236}">
                <a16:creationId xmlns:a16="http://schemas.microsoft.com/office/drawing/2014/main" id="{3379859C-7EC7-10F1-8E6B-24C3C126ECAB}"/>
              </a:ext>
            </a:extLst>
          </p:cNvPr>
          <p:cNvSpPr>
            <a:spLocks noGrp="1"/>
          </p:cNvSpPr>
          <p:nvPr>
            <p:ph type="sldNum" sz="quarter" idx="20"/>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602180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8" name="Timeline">
            <a:extLst>
              <a:ext uri="{FF2B5EF4-FFF2-40B4-BE49-F238E27FC236}">
                <a16:creationId xmlns:a16="http://schemas.microsoft.com/office/drawing/2014/main" id="{5250D6F0-9D1A-5B58-97EC-997A7E9767E7}"/>
              </a:ext>
            </a:extLst>
          </p:cNvPr>
          <p:cNvCxnSpPr>
            <a:cxnSpLocks/>
          </p:cNvCxnSpPr>
          <p:nvPr/>
        </p:nvCxnSpPr>
        <p:spPr>
          <a:xfrm>
            <a:off x="370800" y="3730419"/>
            <a:ext cx="11449725" cy="0"/>
          </a:xfrm>
          <a:prstGeom prst="straightConnector1">
            <a:avLst/>
          </a:prstGeom>
          <a:ln w="12700">
            <a:solidFill>
              <a:srgbClr val="054449"/>
            </a:solidFill>
            <a:tailEnd type="triangle"/>
          </a:ln>
        </p:spPr>
        <p:style>
          <a:lnRef idx="1">
            <a:schemeClr val="accent1"/>
          </a:lnRef>
          <a:fillRef idx="0">
            <a:schemeClr val="accent1"/>
          </a:fillRef>
          <a:effectRef idx="0">
            <a:schemeClr val="accent1"/>
          </a:effectRef>
          <a:fontRef idx="minor">
            <a:schemeClr val="tx1"/>
          </a:fontRef>
        </p:style>
      </p:cxnSp>
      <p:grpSp>
        <p:nvGrpSpPr>
          <p:cNvPr id="28" name="Eksempel 1" hidden="1">
            <a:extLst>
              <a:ext uri="{FF2B5EF4-FFF2-40B4-BE49-F238E27FC236}">
                <a16:creationId xmlns:a16="http://schemas.microsoft.com/office/drawing/2014/main" id="{F9273C31-65BF-5E58-75F8-EF4F496271F5}"/>
              </a:ext>
            </a:extLst>
          </p:cNvPr>
          <p:cNvGrpSpPr/>
          <p:nvPr userDrawn="1"/>
        </p:nvGrpSpPr>
        <p:grpSpPr>
          <a:xfrm>
            <a:off x="4878762" y="2453200"/>
            <a:ext cx="1728000" cy="2540058"/>
            <a:chOff x="4878762" y="2453200"/>
            <a:chExt cx="1728000" cy="2540058"/>
          </a:xfrm>
        </p:grpSpPr>
        <p:sp>
          <p:nvSpPr>
            <p:cNvPr id="9" name="Rectangle 4">
              <a:extLst>
                <a:ext uri="{FF2B5EF4-FFF2-40B4-BE49-F238E27FC236}">
                  <a16:creationId xmlns:a16="http://schemas.microsoft.com/office/drawing/2014/main" id="{E542A5FC-CC0D-05BE-69CF-E96367C1B25D}"/>
                </a:ext>
              </a:extLst>
            </p:cNvPr>
            <p:cNvSpPr/>
            <p:nvPr/>
          </p:nvSpPr>
          <p:spPr>
            <a:xfrm flipH="1">
              <a:off x="5735562" y="2453200"/>
              <a:ext cx="14400" cy="1331219"/>
            </a:xfrm>
            <a:prstGeom prst="rect">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10" name="Oval 5">
              <a:extLst>
                <a:ext uri="{FF2B5EF4-FFF2-40B4-BE49-F238E27FC236}">
                  <a16:creationId xmlns:a16="http://schemas.microsoft.com/office/drawing/2014/main" id="{6B20FDC6-A2E0-E5BD-37E9-2B3A16576F55}"/>
                </a:ext>
              </a:extLst>
            </p:cNvPr>
            <p:cNvSpPr/>
            <p:nvPr/>
          </p:nvSpPr>
          <p:spPr>
            <a:xfrm>
              <a:off x="5454762" y="2453200"/>
              <a:ext cx="576000" cy="576000"/>
            </a:xfrm>
            <a:prstGeom prst="ellipse">
              <a:avLst/>
            </a:prstGeom>
            <a:solidFill>
              <a:srgbClr val="FBD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Plassholder for innhold 2">
              <a:extLst>
                <a:ext uri="{FF2B5EF4-FFF2-40B4-BE49-F238E27FC236}">
                  <a16:creationId xmlns:a16="http://schemas.microsoft.com/office/drawing/2014/main" id="{ED6B51A4-5ED0-88F0-3804-CD9122B01048}"/>
                </a:ext>
              </a:extLst>
            </p:cNvPr>
            <p:cNvSpPr txBox="1">
              <a:spLocks/>
            </p:cNvSpPr>
            <p:nvPr/>
          </p:nvSpPr>
          <p:spPr>
            <a:xfrm>
              <a:off x="5628020" y="2535508"/>
              <a:ext cx="229484" cy="375142"/>
            </a:xfrm>
            <a:prstGeom prst="rect">
              <a:avLst/>
            </a:prstGeom>
          </p:spPr>
          <p:txBody>
            <a:bodyPr vert="horz" lIns="0" tIns="0" rIns="0" bIns="0" rtlCol="0" anchor="t">
              <a:noAutofit/>
            </a:bodyPr>
            <a:lstStyle>
              <a:lvl1pPr marL="216000" indent="-216000" algn="l" defTabSz="685800" rtl="0" eaLnBrk="1" latinLnBrk="0" hangingPunct="1">
                <a:lnSpc>
                  <a:spcPct val="90000"/>
                </a:lnSpc>
                <a:spcBef>
                  <a:spcPts val="300"/>
                </a:spcBef>
                <a:buFont typeface="Calibri" panose="020F0502020204030204" pitchFamily="34" charset="0"/>
                <a:buChar char="•"/>
                <a:defRPr sz="1600" kern="1200">
                  <a:solidFill>
                    <a:schemeClr val="tx1"/>
                  </a:solidFill>
                  <a:latin typeface="+mn-lt"/>
                  <a:ea typeface="+mn-ea"/>
                  <a:cs typeface="+mn-cs"/>
                </a:defRPr>
              </a:lvl1pPr>
              <a:lvl2pPr marL="432000" indent="-21600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080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0" fontAlgn="base">
                <a:lnSpc>
                  <a:spcPct val="140000"/>
                </a:lnSpc>
                <a:buNone/>
              </a:pPr>
              <a:r>
                <a:rPr lang="nb-NO" sz="1800" b="1" u="none" strike="noStrike" dirty="0">
                  <a:solidFill>
                    <a:schemeClr val="dk1"/>
                  </a:solidFill>
                  <a:effectLst/>
                  <a:latin typeface="Avenir Next LT Pro Demi" panose="020B0504020202020204" pitchFamily="34" charset="77"/>
                </a:rPr>
                <a:t>1</a:t>
              </a:r>
            </a:p>
          </p:txBody>
        </p:sp>
        <p:sp>
          <p:nvSpPr>
            <p:cNvPr id="12" name="Plassholder for innhold 2">
              <a:extLst>
                <a:ext uri="{FF2B5EF4-FFF2-40B4-BE49-F238E27FC236}">
                  <a16:creationId xmlns:a16="http://schemas.microsoft.com/office/drawing/2014/main" id="{51A2596A-5A20-7DAA-C874-A71A5FE02839}"/>
                </a:ext>
              </a:extLst>
            </p:cNvPr>
            <p:cNvSpPr txBox="1">
              <a:spLocks/>
            </p:cNvSpPr>
            <p:nvPr/>
          </p:nvSpPr>
          <p:spPr>
            <a:xfrm>
              <a:off x="4878762" y="3946267"/>
              <a:ext cx="1728000" cy="1046991"/>
            </a:xfrm>
            <a:prstGeom prst="rect">
              <a:avLst/>
            </a:prstGeom>
          </p:spPr>
          <p:txBody>
            <a:bodyPr vert="horz" lIns="0" tIns="0" rIns="0" bIns="0" rtlCol="0" anchor="t">
              <a:noAutofit/>
            </a:bodyPr>
            <a:lstStyle>
              <a:lvl1pPr marL="216000" indent="-216000" algn="l" defTabSz="685800" rtl="0" eaLnBrk="1" latinLnBrk="0" hangingPunct="1">
                <a:lnSpc>
                  <a:spcPct val="90000"/>
                </a:lnSpc>
                <a:spcBef>
                  <a:spcPts val="300"/>
                </a:spcBef>
                <a:buFont typeface="Calibri" panose="020F0502020204030204" pitchFamily="34" charset="0"/>
                <a:buChar char="•"/>
                <a:defRPr sz="1600" kern="1200">
                  <a:solidFill>
                    <a:schemeClr val="tx1"/>
                  </a:solidFill>
                  <a:latin typeface="+mn-lt"/>
                  <a:ea typeface="+mn-ea"/>
                  <a:cs typeface="+mn-cs"/>
                </a:defRPr>
              </a:lvl1pPr>
              <a:lvl2pPr marL="432000" indent="-21600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080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0" fontAlgn="base">
                <a:lnSpc>
                  <a:spcPct val="120000"/>
                </a:lnSpc>
                <a:buNone/>
              </a:pPr>
              <a:r>
                <a:rPr lang="nb-NO" sz="1200" b="1" u="none" strike="noStrike" dirty="0">
                  <a:solidFill>
                    <a:schemeClr val="dk1"/>
                  </a:solidFill>
                  <a:effectLst/>
                  <a:latin typeface="Avenir Next LT Pro Demi" panose="020B0504020202020204" pitchFamily="34" charset="77"/>
                </a:rPr>
                <a:t>Uke 35</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Tilstandsbeskrivelser</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med prioritering av</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utfordringer</a:t>
              </a:r>
            </a:p>
          </p:txBody>
        </p:sp>
        <p:sp>
          <p:nvSpPr>
            <p:cNvPr id="13" name="Oval 28">
              <a:extLst>
                <a:ext uri="{FF2B5EF4-FFF2-40B4-BE49-F238E27FC236}">
                  <a16:creationId xmlns:a16="http://schemas.microsoft.com/office/drawing/2014/main" id="{2CE47D50-7048-B5C9-F143-8237438DB604}"/>
                </a:ext>
              </a:extLst>
            </p:cNvPr>
            <p:cNvSpPr/>
            <p:nvPr/>
          </p:nvSpPr>
          <p:spPr>
            <a:xfrm>
              <a:off x="5688762" y="3676419"/>
              <a:ext cx="108000" cy="108000"/>
            </a:xfrm>
            <a:prstGeom prst="ellipse">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grpSp>
        <p:nvGrpSpPr>
          <p:cNvPr id="49" name="Eksempel 2" hidden="1">
            <a:extLst>
              <a:ext uri="{FF2B5EF4-FFF2-40B4-BE49-F238E27FC236}">
                <a16:creationId xmlns:a16="http://schemas.microsoft.com/office/drawing/2014/main" id="{33038668-400F-8225-4DDA-539AF050D472}"/>
              </a:ext>
            </a:extLst>
          </p:cNvPr>
          <p:cNvGrpSpPr/>
          <p:nvPr userDrawn="1"/>
        </p:nvGrpSpPr>
        <p:grpSpPr>
          <a:xfrm>
            <a:off x="6981391" y="2602428"/>
            <a:ext cx="1728000" cy="2405210"/>
            <a:chOff x="6981391" y="2602428"/>
            <a:chExt cx="1728000" cy="2405210"/>
          </a:xfrm>
        </p:grpSpPr>
        <p:sp>
          <p:nvSpPr>
            <p:cNvPr id="14" name="Plassholder for innhold 2">
              <a:extLst>
                <a:ext uri="{FF2B5EF4-FFF2-40B4-BE49-F238E27FC236}">
                  <a16:creationId xmlns:a16="http://schemas.microsoft.com/office/drawing/2014/main" id="{7D938853-84CA-6E99-7C61-1904C466802B}"/>
                </a:ext>
              </a:extLst>
            </p:cNvPr>
            <p:cNvSpPr txBox="1">
              <a:spLocks/>
            </p:cNvSpPr>
            <p:nvPr/>
          </p:nvSpPr>
          <p:spPr>
            <a:xfrm>
              <a:off x="6981391" y="2602428"/>
              <a:ext cx="1728000" cy="1046991"/>
            </a:xfrm>
            <a:prstGeom prst="rect">
              <a:avLst/>
            </a:prstGeom>
          </p:spPr>
          <p:txBody>
            <a:bodyPr vert="horz" lIns="0" tIns="0" rIns="0" bIns="0" rtlCol="0" anchor="t">
              <a:noAutofit/>
            </a:bodyPr>
            <a:lstStyle>
              <a:lvl1pPr marL="216000" indent="-216000" algn="l" defTabSz="685800" rtl="0" eaLnBrk="1" latinLnBrk="0" hangingPunct="1">
                <a:lnSpc>
                  <a:spcPct val="90000"/>
                </a:lnSpc>
                <a:spcBef>
                  <a:spcPts val="300"/>
                </a:spcBef>
                <a:buFont typeface="Calibri" panose="020F0502020204030204" pitchFamily="34" charset="0"/>
                <a:buChar char="•"/>
                <a:defRPr sz="1600" kern="1200">
                  <a:solidFill>
                    <a:schemeClr val="tx1"/>
                  </a:solidFill>
                  <a:latin typeface="+mn-lt"/>
                  <a:ea typeface="+mn-ea"/>
                  <a:cs typeface="+mn-cs"/>
                </a:defRPr>
              </a:lvl1pPr>
              <a:lvl2pPr marL="432000" indent="-21600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080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base">
                <a:lnSpc>
                  <a:spcPct val="120000"/>
                </a:lnSpc>
                <a:buNone/>
              </a:pPr>
              <a:r>
                <a:rPr lang="nb-NO" sz="1200" b="1" u="none" strike="noStrike" dirty="0">
                  <a:solidFill>
                    <a:schemeClr val="dk1"/>
                  </a:solidFill>
                  <a:effectLst/>
                  <a:latin typeface="Avenir Next LT Pro Demi" panose="020B0504020202020204" pitchFamily="34" charset="77"/>
                </a:rPr>
                <a:t>Uke 38</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Forslag til 3-årig plan</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med de prioriterte</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utfordringene</a:t>
              </a:r>
            </a:p>
          </p:txBody>
        </p:sp>
        <p:sp>
          <p:nvSpPr>
            <p:cNvPr id="15" name="Rectangle 30">
              <a:extLst>
                <a:ext uri="{FF2B5EF4-FFF2-40B4-BE49-F238E27FC236}">
                  <a16:creationId xmlns:a16="http://schemas.microsoft.com/office/drawing/2014/main" id="{B6BE93A7-70D0-48C2-96A1-8F5185513149}"/>
                </a:ext>
              </a:extLst>
            </p:cNvPr>
            <p:cNvSpPr/>
            <p:nvPr/>
          </p:nvSpPr>
          <p:spPr>
            <a:xfrm flipH="1">
              <a:off x="7838191" y="3676419"/>
              <a:ext cx="14400" cy="1331219"/>
            </a:xfrm>
            <a:prstGeom prst="rect">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6" name="Oval 31">
              <a:extLst>
                <a:ext uri="{FF2B5EF4-FFF2-40B4-BE49-F238E27FC236}">
                  <a16:creationId xmlns:a16="http://schemas.microsoft.com/office/drawing/2014/main" id="{36B2BE6A-D0BA-CFA4-D7DA-CE42C466B236}"/>
                </a:ext>
              </a:extLst>
            </p:cNvPr>
            <p:cNvSpPr/>
            <p:nvPr/>
          </p:nvSpPr>
          <p:spPr>
            <a:xfrm>
              <a:off x="7557391" y="4431638"/>
              <a:ext cx="576000" cy="576000"/>
            </a:xfrm>
            <a:prstGeom prst="ellipse">
              <a:avLst/>
            </a:prstGeom>
            <a:solidFill>
              <a:srgbClr val="FBD4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7" name="Plassholder for innhold 2">
              <a:extLst>
                <a:ext uri="{FF2B5EF4-FFF2-40B4-BE49-F238E27FC236}">
                  <a16:creationId xmlns:a16="http://schemas.microsoft.com/office/drawing/2014/main" id="{862C9251-DD0C-E604-ABA2-8A9325A6053D}"/>
                </a:ext>
              </a:extLst>
            </p:cNvPr>
            <p:cNvSpPr txBox="1">
              <a:spLocks/>
            </p:cNvSpPr>
            <p:nvPr/>
          </p:nvSpPr>
          <p:spPr>
            <a:xfrm>
              <a:off x="7730649" y="4513946"/>
              <a:ext cx="229484" cy="375142"/>
            </a:xfrm>
            <a:prstGeom prst="rect">
              <a:avLst/>
            </a:prstGeom>
          </p:spPr>
          <p:txBody>
            <a:bodyPr vert="horz" lIns="0" tIns="0" rIns="0" bIns="0" rtlCol="0" anchor="t">
              <a:noAutofit/>
            </a:bodyPr>
            <a:lstStyle>
              <a:lvl1pPr marL="216000" indent="-216000" algn="l" defTabSz="685800" rtl="0" eaLnBrk="1" latinLnBrk="0" hangingPunct="1">
                <a:lnSpc>
                  <a:spcPct val="90000"/>
                </a:lnSpc>
                <a:spcBef>
                  <a:spcPts val="300"/>
                </a:spcBef>
                <a:buFont typeface="Calibri" panose="020F0502020204030204" pitchFamily="34" charset="0"/>
                <a:buChar char="•"/>
                <a:defRPr sz="1600" kern="1200">
                  <a:solidFill>
                    <a:schemeClr val="tx1"/>
                  </a:solidFill>
                  <a:latin typeface="+mn-lt"/>
                  <a:ea typeface="+mn-ea"/>
                  <a:cs typeface="+mn-cs"/>
                </a:defRPr>
              </a:lvl1pPr>
              <a:lvl2pPr marL="432000" indent="-21600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080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rtl="0" fontAlgn="base">
                <a:lnSpc>
                  <a:spcPct val="140000"/>
                </a:lnSpc>
                <a:buNone/>
              </a:pPr>
              <a:r>
                <a:rPr lang="nb-NO" sz="1800" b="1" u="none" strike="noStrike" dirty="0">
                  <a:solidFill>
                    <a:schemeClr val="dk1"/>
                  </a:solidFill>
                  <a:effectLst/>
                  <a:latin typeface="Avenir Next LT Pro Demi" panose="020B0504020202020204" pitchFamily="34" charset="77"/>
                </a:rPr>
                <a:t>2</a:t>
              </a:r>
            </a:p>
          </p:txBody>
        </p:sp>
        <p:sp>
          <p:nvSpPr>
            <p:cNvPr id="18" name="Oval 33">
              <a:extLst>
                <a:ext uri="{FF2B5EF4-FFF2-40B4-BE49-F238E27FC236}">
                  <a16:creationId xmlns:a16="http://schemas.microsoft.com/office/drawing/2014/main" id="{B381FB15-42BE-4878-ADE8-92AEBD29C1A8}"/>
                </a:ext>
              </a:extLst>
            </p:cNvPr>
            <p:cNvSpPr/>
            <p:nvPr/>
          </p:nvSpPr>
          <p:spPr>
            <a:xfrm>
              <a:off x="7791391" y="3676419"/>
              <a:ext cx="108000" cy="108000"/>
            </a:xfrm>
            <a:prstGeom prst="ellipse">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sp>
        <p:nvSpPr>
          <p:cNvPr id="2" name="Plassholder for dato 1">
            <a:extLst>
              <a:ext uri="{FF2B5EF4-FFF2-40B4-BE49-F238E27FC236}">
                <a16:creationId xmlns:a16="http://schemas.microsoft.com/office/drawing/2014/main" id="{30A3A65E-555F-A3B8-4C8A-04DB58190922}"/>
              </a:ext>
            </a:extLst>
          </p:cNvPr>
          <p:cNvSpPr>
            <a:spLocks noGrp="1"/>
          </p:cNvSpPr>
          <p:nvPr userDrawn="1">
            <p:ph type="dt" sz="half" idx="10"/>
          </p:nvPr>
        </p:nvSpPr>
        <p:spPr/>
        <p:txBody>
          <a:bodyPr/>
          <a:lstStyle>
            <a:lvl1pPr>
              <a:defRPr>
                <a:solidFill>
                  <a:schemeClr val="dk1"/>
                </a:solidFill>
              </a:defRPr>
            </a:lvl1pPr>
          </a:lstStyle>
          <a:p>
            <a:fld id="{BDE52FA1-07E4-4D4F-8388-3362A50DB180}" type="datetime1">
              <a:rPr lang="nb-NO" smtClean="0"/>
              <a:t>05.05.2026</a:t>
            </a:fld>
            <a:endParaRPr lang="nb-NO"/>
          </a:p>
        </p:txBody>
      </p:sp>
      <p:sp>
        <p:nvSpPr>
          <p:cNvPr id="3" name="Plassholder for bunntekst 2">
            <a:extLst>
              <a:ext uri="{FF2B5EF4-FFF2-40B4-BE49-F238E27FC236}">
                <a16:creationId xmlns:a16="http://schemas.microsoft.com/office/drawing/2014/main" id="{2A15C145-CD05-D31A-ED20-C60D6D6BD402}"/>
              </a:ext>
            </a:extLst>
          </p:cNvPr>
          <p:cNvSpPr>
            <a:spLocks noGrp="1"/>
          </p:cNvSpPr>
          <p:nvPr userDrawn="1">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5E64C6DC-4C45-3A5E-F29A-9C6C417FA2DF}"/>
              </a:ext>
            </a:extLst>
          </p:cNvPr>
          <p:cNvSpPr>
            <a:spLocks noGrp="1"/>
          </p:cNvSpPr>
          <p:nvPr userDrawn="1">
            <p:ph type="sldNum" sz="quarter" idx="12"/>
          </p:nvPr>
        </p:nvSpPr>
        <p:spPr/>
        <p:txBody>
          <a:bodyPr/>
          <a:lstStyle>
            <a:lvl1pPr>
              <a:defRPr>
                <a:solidFill>
                  <a:schemeClr val="dk1"/>
                </a:solidFill>
              </a:defRPr>
            </a:lvl1pPr>
          </a:lstStyle>
          <a:p>
            <a:fld id="{0CD1C0F9-8870-45B6-8F4C-C141C91534A5}" type="slidenum">
              <a:rPr lang="nb-NO" smtClean="0"/>
              <a:pPr/>
              <a:t>‹#›</a:t>
            </a:fld>
            <a:endParaRPr lang="nb-NO"/>
          </a:p>
        </p:txBody>
      </p:sp>
      <p:grpSp>
        <p:nvGrpSpPr>
          <p:cNvPr id="36" name="Point" hidden="1">
            <a:extLst>
              <a:ext uri="{FF2B5EF4-FFF2-40B4-BE49-F238E27FC236}">
                <a16:creationId xmlns:a16="http://schemas.microsoft.com/office/drawing/2014/main" id="{0E9F9B75-FB53-D2BF-77DC-D357E2B3E2DF}"/>
              </a:ext>
            </a:extLst>
          </p:cNvPr>
          <p:cNvGrpSpPr/>
          <p:nvPr userDrawn="1"/>
        </p:nvGrpSpPr>
        <p:grpSpPr>
          <a:xfrm>
            <a:off x="3759166" y="2457327"/>
            <a:ext cx="576000" cy="1327092"/>
            <a:chOff x="4047166" y="2453870"/>
            <a:chExt cx="576000" cy="1327092"/>
          </a:xfrm>
        </p:grpSpPr>
        <p:cxnSp>
          <p:nvCxnSpPr>
            <p:cNvPr id="21" name="Line">
              <a:extLst>
                <a:ext uri="{FF2B5EF4-FFF2-40B4-BE49-F238E27FC236}">
                  <a16:creationId xmlns:a16="http://schemas.microsoft.com/office/drawing/2014/main" id="{D8DB9052-B2AA-65B7-8370-1F397EAD6AC9}"/>
                </a:ext>
              </a:extLst>
            </p:cNvPr>
            <p:cNvCxnSpPr>
              <a:cxnSpLocks/>
            </p:cNvCxnSpPr>
            <p:nvPr userDrawn="1"/>
          </p:nvCxnSpPr>
          <p:spPr>
            <a:xfrm>
              <a:off x="4335166" y="2737743"/>
              <a:ext cx="0" cy="989219"/>
            </a:xfrm>
            <a:prstGeom prst="line">
              <a:avLst/>
            </a:prstGeom>
            <a:ln w="15875">
              <a:tailEnd type="none" w="lg" len="lg"/>
            </a:ln>
          </p:spPr>
          <p:style>
            <a:lnRef idx="1">
              <a:schemeClr val="accent1"/>
            </a:lnRef>
            <a:fillRef idx="0">
              <a:schemeClr val="accent1"/>
            </a:fillRef>
            <a:effectRef idx="0">
              <a:schemeClr val="accent1"/>
            </a:effectRef>
            <a:fontRef idx="minor">
              <a:schemeClr val="tx1"/>
            </a:fontRef>
          </p:style>
        </p:cxnSp>
        <p:sp>
          <p:nvSpPr>
            <p:cNvPr id="22" name="PointText">
              <a:extLst>
                <a:ext uri="{FF2B5EF4-FFF2-40B4-BE49-F238E27FC236}">
                  <a16:creationId xmlns:a16="http://schemas.microsoft.com/office/drawing/2014/main" id="{F475F11D-4E5C-1204-B0EB-586FA40D55C9}"/>
                </a:ext>
              </a:extLst>
            </p:cNvPr>
            <p:cNvSpPr/>
            <p:nvPr userDrawn="1"/>
          </p:nvSpPr>
          <p:spPr>
            <a:xfrm>
              <a:off x="4047166" y="2453870"/>
              <a:ext cx="576000" cy="576000"/>
            </a:xfrm>
            <a:prstGeom prst="ellipse">
              <a:avLst/>
            </a:prstGeom>
            <a:solidFill>
              <a:srgbClr val="FBD4C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nb-NO" dirty="0">
                  <a:solidFill>
                    <a:srgbClr val="032C30"/>
                  </a:solidFill>
                  <a:latin typeface="+mj-lt"/>
                </a:rPr>
                <a:t>#</a:t>
              </a:r>
              <a:endParaRPr lang="en-NO" dirty="0">
                <a:solidFill>
                  <a:srgbClr val="032C30"/>
                </a:solidFill>
                <a:latin typeface="+mj-lt"/>
              </a:endParaRPr>
            </a:p>
          </p:txBody>
        </p:sp>
        <p:sp>
          <p:nvSpPr>
            <p:cNvPr id="35" name="Bullet">
              <a:extLst>
                <a:ext uri="{FF2B5EF4-FFF2-40B4-BE49-F238E27FC236}">
                  <a16:creationId xmlns:a16="http://schemas.microsoft.com/office/drawing/2014/main" id="{DD6E8CDD-D47B-AAD7-14AA-70CAA744B5DA}"/>
                </a:ext>
              </a:extLst>
            </p:cNvPr>
            <p:cNvSpPr/>
            <p:nvPr userDrawn="1"/>
          </p:nvSpPr>
          <p:spPr>
            <a:xfrm>
              <a:off x="4281166" y="3672962"/>
              <a:ext cx="108000" cy="108000"/>
            </a:xfrm>
            <a:prstGeom prst="ellipse">
              <a:avLst/>
            </a:prstGeom>
            <a:solidFill>
              <a:srgbClr val="054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grpSp>
      <p:sp>
        <p:nvSpPr>
          <p:cNvPr id="46" name="Content" hidden="1">
            <a:extLst>
              <a:ext uri="{FF2B5EF4-FFF2-40B4-BE49-F238E27FC236}">
                <a16:creationId xmlns:a16="http://schemas.microsoft.com/office/drawing/2014/main" id="{0A5522EE-D378-11BC-01FD-A8F1462FAA2A}"/>
              </a:ext>
            </a:extLst>
          </p:cNvPr>
          <p:cNvSpPr txBox="1">
            <a:spLocks/>
          </p:cNvSpPr>
          <p:nvPr userDrawn="1"/>
        </p:nvSpPr>
        <p:spPr>
          <a:xfrm>
            <a:off x="3183166" y="3960647"/>
            <a:ext cx="1728000" cy="1046991"/>
          </a:xfrm>
          <a:prstGeom prst="rect">
            <a:avLst/>
          </a:prstGeom>
        </p:spPr>
        <p:txBody>
          <a:bodyPr vert="horz" lIns="0" tIns="0" rIns="0" bIns="0" rtlCol="0" anchor="t">
            <a:noAutofit/>
          </a:bodyPr>
          <a:lstStyle>
            <a:lvl1pPr marL="216000" indent="-216000" algn="l" defTabSz="685800" rtl="0" eaLnBrk="1" latinLnBrk="0" hangingPunct="1">
              <a:lnSpc>
                <a:spcPct val="90000"/>
              </a:lnSpc>
              <a:spcBef>
                <a:spcPts val="300"/>
              </a:spcBef>
              <a:buFont typeface="Calibri" panose="020F0502020204030204" pitchFamily="34" charset="0"/>
              <a:buChar char="•"/>
              <a:defRPr sz="1600" kern="1200">
                <a:solidFill>
                  <a:schemeClr val="tx1"/>
                </a:solidFill>
                <a:latin typeface="+mn-lt"/>
                <a:ea typeface="+mn-ea"/>
                <a:cs typeface="+mn-cs"/>
              </a:defRPr>
            </a:lvl1pPr>
            <a:lvl2pPr marL="432000" indent="-216000" algn="l" defTabSz="685800" rtl="0" eaLnBrk="1" latinLnBrk="0" hangingPunct="1">
              <a:lnSpc>
                <a:spcPct val="90000"/>
              </a:lnSpc>
              <a:spcBef>
                <a:spcPts val="300"/>
              </a:spcBef>
              <a:buFont typeface="Arial" panose="020B0604020202020204" pitchFamily="34" charset="0"/>
              <a:buChar char="•"/>
              <a:defRPr sz="1400" kern="1200">
                <a:solidFill>
                  <a:schemeClr val="tx1"/>
                </a:solidFill>
                <a:latin typeface="+mn-lt"/>
                <a:ea typeface="+mn-ea"/>
                <a:cs typeface="+mn-cs"/>
              </a:defRPr>
            </a:lvl2pPr>
            <a:lvl3pPr marL="648000" indent="-216000"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864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4pPr>
            <a:lvl5pPr marL="1080000" indent="-216000" algn="l" defTabSz="685800" rtl="0" eaLnBrk="1" latinLnBrk="0" hangingPunct="1">
              <a:lnSpc>
                <a:spcPct val="90000"/>
              </a:lnSpc>
              <a:spcBef>
                <a:spcPts val="300"/>
              </a:spcBef>
              <a:buFont typeface="Arial" panose="020B0604020202020204" pitchFamily="34" charset="0"/>
              <a:buChar char="•"/>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base">
              <a:lnSpc>
                <a:spcPct val="120000"/>
              </a:lnSpc>
              <a:buNone/>
            </a:pPr>
            <a:r>
              <a:rPr lang="nb-NO" sz="1200" b="1" u="none" strike="noStrike" dirty="0">
                <a:solidFill>
                  <a:schemeClr val="dk1"/>
                </a:solidFill>
                <a:effectLst/>
                <a:latin typeface="Avenir Next LT Pro Demi" panose="020B0504020202020204" pitchFamily="34" charset="77"/>
              </a:rPr>
              <a:t>Overskrift</a:t>
            </a:r>
            <a:br>
              <a:rPr lang="nb-NO" sz="1200" u="none" strike="noStrike" dirty="0">
                <a:solidFill>
                  <a:schemeClr val="dk1"/>
                </a:solidFill>
                <a:effectLst/>
                <a:latin typeface="Avenir Next LT Pro" panose="020B0504020202020204" pitchFamily="34" charset="77"/>
              </a:rPr>
            </a:br>
            <a:r>
              <a:rPr lang="nb-NO" sz="1200" u="none" strike="noStrike" dirty="0">
                <a:solidFill>
                  <a:schemeClr val="dk1"/>
                </a:solidFill>
                <a:effectLst/>
                <a:latin typeface="Avenir Next LT Pro" panose="020B0504020202020204" pitchFamily="34" charset="77"/>
              </a:rPr>
              <a:t>Tekst</a:t>
            </a:r>
          </a:p>
        </p:txBody>
      </p:sp>
      <p:sp>
        <p:nvSpPr>
          <p:cNvPr id="47" name="Tittel 46">
            <a:extLst>
              <a:ext uri="{FF2B5EF4-FFF2-40B4-BE49-F238E27FC236}">
                <a16:creationId xmlns:a16="http://schemas.microsoft.com/office/drawing/2014/main" id="{1623AB75-C82A-2463-A98D-6E59AC70880E}"/>
              </a:ext>
            </a:extLst>
          </p:cNvPr>
          <p:cNvSpPr>
            <a:spLocks noGrp="1"/>
          </p:cNvSpPr>
          <p:nvPr>
            <p:ph type="title"/>
          </p:nvPr>
        </p:nvSpPr>
        <p:spPr/>
        <p:txBody>
          <a:bodyPr/>
          <a:lstStyle>
            <a:lvl1pPr>
              <a:defRPr b="0"/>
            </a:lvl1pPr>
          </a:lstStyle>
          <a:p>
            <a:r>
              <a:rPr lang="nb-NO"/>
              <a:t>Klikk for å redigere tittelstil</a:t>
            </a:r>
          </a:p>
        </p:txBody>
      </p:sp>
      <p:sp>
        <p:nvSpPr>
          <p:cNvPr id="48" name="Plassholder for tekst 47">
            <a:extLst>
              <a:ext uri="{FF2B5EF4-FFF2-40B4-BE49-F238E27FC236}">
                <a16:creationId xmlns:a16="http://schemas.microsoft.com/office/drawing/2014/main" id="{C2F56839-8F0A-32FA-F9F4-23FBFF0F6BBA}"/>
              </a:ext>
            </a:extLst>
          </p:cNvPr>
          <p:cNvSpPr>
            <a:spLocks noGrp="1"/>
          </p:cNvSpPr>
          <p:nvPr>
            <p:ph type="body" idx="13" hasCustomPrompt="1"/>
          </p:nvPr>
        </p:nvSpPr>
        <p:spPr>
          <a:xfrm>
            <a:off x="11391899" y="3946267"/>
            <a:ext cx="428626" cy="254124"/>
          </a:xfrm>
        </p:spPr>
        <p:txBody>
          <a:bodyPr lIns="0" tIns="0" rIns="0" bIns="0"/>
          <a:lstStyle>
            <a:lvl1pPr marL="0" indent="0" algn="r">
              <a:lnSpc>
                <a:spcPct val="120000"/>
              </a:lnSpc>
              <a:spcBef>
                <a:spcPts val="300"/>
              </a:spcBef>
              <a:spcAft>
                <a:spcPts val="0"/>
              </a:spcAft>
              <a:buClrTx/>
              <a:buFontTx/>
              <a:buNone/>
              <a:defRPr sz="1200" b="0" i="0" u="none" cap="none">
                <a:solidFill>
                  <a:srgbClr val="032C30"/>
                </a:solidFill>
                <a:latin typeface="+mj-lt"/>
              </a:defRPr>
            </a:lvl1pPr>
          </a:lstStyle>
          <a:p>
            <a:pPr lvl="0"/>
            <a:r>
              <a:rPr lang="nb-NO" dirty="0"/>
              <a:t>YYYY</a:t>
            </a:r>
          </a:p>
        </p:txBody>
      </p:sp>
    </p:spTree>
    <p:extLst>
      <p:ext uri="{BB962C8B-B14F-4D97-AF65-F5344CB8AC3E}">
        <p14:creationId xmlns:p14="http://schemas.microsoft.com/office/powerpoint/2010/main" val="2221869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fografikk /m tekst">
    <p:spTree>
      <p:nvGrpSpPr>
        <p:cNvPr id="1" name=""/>
        <p:cNvGrpSpPr/>
        <p:nvPr/>
      </p:nvGrpSpPr>
      <p:grpSpPr>
        <a:xfrm>
          <a:off x="0" y="0"/>
          <a:ext cx="0" cy="0"/>
          <a:chOff x="0" y="0"/>
          <a:chExt cx="0" cy="0"/>
        </a:xfrm>
      </p:grpSpPr>
      <p:sp>
        <p:nvSpPr>
          <p:cNvPr id="41" name="Tittel 40">
            <a:extLst>
              <a:ext uri="{FF2B5EF4-FFF2-40B4-BE49-F238E27FC236}">
                <a16:creationId xmlns:a16="http://schemas.microsoft.com/office/drawing/2014/main" id="{6AC89319-E23E-2D6D-97E5-211DF8D10771}"/>
              </a:ext>
            </a:extLst>
          </p:cNvPr>
          <p:cNvSpPr>
            <a:spLocks noGrp="1"/>
          </p:cNvSpPr>
          <p:nvPr>
            <p:ph type="title"/>
          </p:nvPr>
        </p:nvSpPr>
        <p:spPr>
          <a:xfrm>
            <a:off x="360045" y="360045"/>
            <a:ext cx="11449431" cy="615553"/>
          </a:xfrm>
        </p:spPr>
        <p:txBody>
          <a:bodyPr>
            <a:normAutofit/>
          </a:bodyPr>
          <a:lstStyle>
            <a:lvl1pPr>
              <a:defRPr b="0">
                <a:solidFill>
                  <a:schemeClr val="dk1"/>
                </a:solidFill>
              </a:defRPr>
            </a:lvl1pPr>
          </a:lstStyle>
          <a:p>
            <a:r>
              <a:rPr lang="nb-NO"/>
              <a:t>Klikk for å redigere tittelstil</a:t>
            </a:r>
          </a:p>
        </p:txBody>
      </p:sp>
      <p:sp>
        <p:nvSpPr>
          <p:cNvPr id="42" name="Plassholder for tekst 41">
            <a:extLst>
              <a:ext uri="{FF2B5EF4-FFF2-40B4-BE49-F238E27FC236}">
                <a16:creationId xmlns:a16="http://schemas.microsoft.com/office/drawing/2014/main" id="{C5BA5F70-037B-13CA-3B36-09189329AEF3}"/>
              </a:ext>
            </a:extLst>
          </p:cNvPr>
          <p:cNvSpPr>
            <a:spLocks noGrp="1"/>
          </p:cNvSpPr>
          <p:nvPr>
            <p:ph type="body" idx="10"/>
          </p:nvPr>
        </p:nvSpPr>
        <p:spPr>
          <a:xfrm>
            <a:off x="360045" y="1274400"/>
            <a:ext cx="11449725" cy="1089185"/>
          </a:xfrm>
        </p:spPr>
        <p:txBody>
          <a:bodyPr lIns="0" tIns="0" rIns="0" bIns="0"/>
          <a:lstStyle>
            <a:lvl1pPr marL="285750" indent="-285750" algn="l">
              <a:lnSpc>
                <a:spcPct val="90000"/>
              </a:lnSpc>
              <a:spcBef>
                <a:spcPts val="300"/>
              </a:spcBef>
              <a:spcAft>
                <a:spcPts val="0"/>
              </a:spcAft>
              <a:buClrTx/>
              <a:buFont typeface="Arial" panose="020B0604020202020204" pitchFamily="34" charset="0"/>
              <a:buChar char="•"/>
              <a:defRPr sz="1600" b="0" i="0" u="none" cap="none">
                <a:solidFill>
                  <a:schemeClr val="tx1"/>
                </a:solidFill>
                <a:latin typeface="+mn-lt"/>
              </a:defRPr>
            </a:lvl1pPr>
            <a:lvl2pPr marL="285750" indent="-285750" algn="l">
              <a:lnSpc>
                <a:spcPct val="90000"/>
              </a:lnSpc>
              <a:spcBef>
                <a:spcPts val="300"/>
              </a:spcBef>
              <a:spcAft>
                <a:spcPts val="0"/>
              </a:spcAft>
              <a:buClrTx/>
              <a:buFont typeface="Arial" panose="020B0604020202020204" pitchFamily="34" charset="0"/>
              <a:buChar char="•"/>
              <a:defRPr sz="1600" b="0" i="0" u="none" cap="none">
                <a:solidFill>
                  <a:schemeClr val="tx1"/>
                </a:solidFill>
                <a:latin typeface="+mn-lt"/>
              </a:defRPr>
            </a:lvl2pPr>
            <a:lvl3pPr marL="285750" indent="-285750" algn="l">
              <a:lnSpc>
                <a:spcPct val="90000"/>
              </a:lnSpc>
              <a:spcBef>
                <a:spcPts val="300"/>
              </a:spcBef>
              <a:spcAft>
                <a:spcPts val="0"/>
              </a:spcAft>
              <a:buClrTx/>
              <a:buFont typeface="Arial" panose="020B0604020202020204" pitchFamily="34" charset="0"/>
              <a:buChar char="•"/>
              <a:defRPr sz="1600" b="0" i="0" u="none" cap="none">
                <a:solidFill>
                  <a:schemeClr val="tx1"/>
                </a:solidFill>
                <a:latin typeface="+mn-lt"/>
              </a:defRPr>
            </a:lvl3pPr>
          </a:lstStyle>
          <a:p>
            <a:pPr lvl="0"/>
            <a:r>
              <a:rPr lang="nb-NO"/>
              <a:t>Klikk for å redigere tekststiler i malen</a:t>
            </a:r>
          </a:p>
        </p:txBody>
      </p:sp>
      <p:sp>
        <p:nvSpPr>
          <p:cNvPr id="43" name="Plassholder for innhold 42">
            <a:extLst>
              <a:ext uri="{FF2B5EF4-FFF2-40B4-BE49-F238E27FC236}">
                <a16:creationId xmlns:a16="http://schemas.microsoft.com/office/drawing/2014/main" id="{C65673F9-1710-6311-31A8-093ED7FA59DB}"/>
              </a:ext>
            </a:extLst>
          </p:cNvPr>
          <p:cNvSpPr>
            <a:spLocks noGrp="1"/>
          </p:cNvSpPr>
          <p:nvPr>
            <p:ph sz="quarter" idx="11"/>
          </p:nvPr>
        </p:nvSpPr>
        <p:spPr>
          <a:xfrm>
            <a:off x="360045" y="2592324"/>
            <a:ext cx="11449431" cy="3780473"/>
          </a:xfrm>
          <a:prstGeom prst="rect">
            <a:avLst/>
          </a:prstGeom>
        </p:spPr>
        <p:txBody>
          <a:bodyPr lIns="0" tIns="0" rIns="0" bIns="0"/>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Plassholder for dato 1">
            <a:extLst>
              <a:ext uri="{FF2B5EF4-FFF2-40B4-BE49-F238E27FC236}">
                <a16:creationId xmlns:a16="http://schemas.microsoft.com/office/drawing/2014/main" id="{B48BE394-0488-9E4C-D562-025A126C5195}"/>
              </a:ext>
            </a:extLst>
          </p:cNvPr>
          <p:cNvSpPr>
            <a:spLocks noGrp="1"/>
          </p:cNvSpPr>
          <p:nvPr>
            <p:ph type="dt" sz="half" idx="12"/>
          </p:nvPr>
        </p:nvSpPr>
        <p:spPr/>
        <p:txBody>
          <a:bodyPr/>
          <a:lstStyle>
            <a:lvl1pPr>
              <a:defRPr>
                <a:solidFill>
                  <a:schemeClr val="dk1"/>
                </a:solidFill>
              </a:defRPr>
            </a:lvl1pPr>
          </a:lstStyle>
          <a:p>
            <a:fld id="{54F45F44-3F62-43F9-8FAC-40C716B844DD}" type="datetime1">
              <a:rPr lang="nb-NO" smtClean="0"/>
              <a:t>05.05.2026</a:t>
            </a:fld>
            <a:endParaRPr lang="nb-NO"/>
          </a:p>
        </p:txBody>
      </p:sp>
      <p:sp>
        <p:nvSpPr>
          <p:cNvPr id="3" name="Plassholder for bunntekst 2">
            <a:extLst>
              <a:ext uri="{FF2B5EF4-FFF2-40B4-BE49-F238E27FC236}">
                <a16:creationId xmlns:a16="http://schemas.microsoft.com/office/drawing/2014/main" id="{29A722E7-4AA1-242E-6B83-2DB88C4E14F6}"/>
              </a:ext>
            </a:extLst>
          </p:cNvPr>
          <p:cNvSpPr>
            <a:spLocks noGrp="1"/>
          </p:cNvSpPr>
          <p:nvPr>
            <p:ph type="ftr" sz="quarter" idx="13"/>
          </p:nvPr>
        </p:nvSpPr>
        <p:spPr/>
        <p:txBody>
          <a:bodyPr/>
          <a:lstStyle/>
          <a:p>
            <a:endParaRPr lang="nb-NO" dirty="0"/>
          </a:p>
        </p:txBody>
      </p:sp>
      <p:sp>
        <p:nvSpPr>
          <p:cNvPr id="4" name="Plassholder for lysbildenummer 3">
            <a:extLst>
              <a:ext uri="{FF2B5EF4-FFF2-40B4-BE49-F238E27FC236}">
                <a16:creationId xmlns:a16="http://schemas.microsoft.com/office/drawing/2014/main" id="{68FE2DF2-7842-7FBA-1C69-058AA0294A80}"/>
              </a:ext>
            </a:extLst>
          </p:cNvPr>
          <p:cNvSpPr>
            <a:spLocks noGrp="1"/>
          </p:cNvSpPr>
          <p:nvPr>
            <p:ph type="sldNum" sz="quarter" idx="14"/>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415974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bg>
      <p:bgPr>
        <a:solidFill>
          <a:srgbClr val="E2F1DF"/>
        </a:solidFill>
        <a:effectLst/>
      </p:bgPr>
    </p:bg>
    <p:spTree>
      <p:nvGrpSpPr>
        <p:cNvPr id="1" name=""/>
        <p:cNvGrpSpPr/>
        <p:nvPr/>
      </p:nvGrpSpPr>
      <p:grpSpPr>
        <a:xfrm>
          <a:off x="0" y="0"/>
          <a:ext cx="0" cy="0"/>
          <a:chOff x="0" y="0"/>
          <a:chExt cx="0" cy="0"/>
        </a:xfrm>
      </p:grpSpPr>
      <p:sp>
        <p:nvSpPr>
          <p:cNvPr id="24" name="Plassholder for bilde 23">
            <a:extLst>
              <a:ext uri="{FF2B5EF4-FFF2-40B4-BE49-F238E27FC236}">
                <a16:creationId xmlns:a16="http://schemas.microsoft.com/office/drawing/2014/main" id="{50BAC33B-5211-3E88-98F0-AF9A8258B2E1}"/>
              </a:ext>
            </a:extLst>
          </p:cNvPr>
          <p:cNvSpPr>
            <a:spLocks noGrp="1"/>
          </p:cNvSpPr>
          <p:nvPr>
            <p:ph type="pic" sz="quarter" idx="13" hasCustomPrompt="1"/>
          </p:nvPr>
        </p:nvSpPr>
        <p:spPr>
          <a:xfrm>
            <a:off x="0" y="0"/>
            <a:ext cx="12192000" cy="6858000"/>
          </a:xfrm>
          <a:custGeom>
            <a:avLst/>
            <a:gdLst>
              <a:gd name="connsiteX0" fmla="*/ 60960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094800 h 6858000"/>
              <a:gd name="connsiteX5" fmla="*/ 6096000 w 12192000"/>
              <a:gd name="connsiteY5" fmla="*/ 6094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6096000" y="0"/>
                </a:moveTo>
                <a:lnTo>
                  <a:pt x="12192000" y="0"/>
                </a:lnTo>
                <a:lnTo>
                  <a:pt x="12192000" y="6858000"/>
                </a:lnTo>
                <a:lnTo>
                  <a:pt x="0" y="6858000"/>
                </a:lnTo>
                <a:lnTo>
                  <a:pt x="0" y="6094800"/>
                </a:lnTo>
                <a:lnTo>
                  <a:pt x="6096000" y="6094800"/>
                </a:lnTo>
                <a:close/>
              </a:path>
            </a:pathLst>
          </a:custGeom>
          <a:solidFill>
            <a:srgbClr val="D9D9D9"/>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GB" dirty="0"/>
              <a:t>Click icon to add photo</a:t>
            </a:r>
            <a:endParaRPr lang="nb-NO" dirty="0"/>
          </a:p>
        </p:txBody>
      </p:sp>
      <p:sp>
        <p:nvSpPr>
          <p:cNvPr id="21" name="Tittel 20">
            <a:extLst>
              <a:ext uri="{FF2B5EF4-FFF2-40B4-BE49-F238E27FC236}">
                <a16:creationId xmlns:a16="http://schemas.microsoft.com/office/drawing/2014/main" id="{2F0CFE3B-D8EE-EB98-FFD8-C75FD6C00917}"/>
              </a:ext>
            </a:extLst>
          </p:cNvPr>
          <p:cNvSpPr>
            <a:spLocks noGrp="1"/>
          </p:cNvSpPr>
          <p:nvPr>
            <p:ph type="title" idx="11"/>
          </p:nvPr>
        </p:nvSpPr>
        <p:spPr>
          <a:xfrm>
            <a:off x="360045" y="990124"/>
            <a:ext cx="5004000" cy="2088261"/>
          </a:xfrm>
        </p:spPr>
        <p:txBody>
          <a:bodyPr lIns="0" tIns="0" rIns="0" bIns="0" anchor="b"/>
          <a:lstStyle>
            <a:lvl1pPr marL="0" indent="0" algn="l">
              <a:lnSpc>
                <a:spcPts val="5460"/>
              </a:lnSpc>
              <a:spcBef>
                <a:spcPts val="0"/>
              </a:spcBef>
              <a:spcAft>
                <a:spcPts val="0"/>
              </a:spcAft>
              <a:buClrTx/>
              <a:buFontTx/>
              <a:buNone/>
              <a:defRPr sz="4800" b="0" i="0" u="none" cap="none">
                <a:solidFill>
                  <a:schemeClr val="dk1"/>
                </a:solidFill>
                <a:latin typeface="+mj-lt"/>
              </a:defRPr>
            </a:lvl1pPr>
          </a:lstStyle>
          <a:p>
            <a:r>
              <a:rPr lang="nb-NO"/>
              <a:t>Klikk for å redigere tittelstil</a:t>
            </a:r>
            <a:endParaRPr lang="nb-NO" dirty="0"/>
          </a:p>
        </p:txBody>
      </p:sp>
      <p:sp>
        <p:nvSpPr>
          <p:cNvPr id="22" name="Undertittel 21">
            <a:extLst>
              <a:ext uri="{FF2B5EF4-FFF2-40B4-BE49-F238E27FC236}">
                <a16:creationId xmlns:a16="http://schemas.microsoft.com/office/drawing/2014/main" id="{AA24D129-222C-3AE7-9A2E-41A07624A43D}"/>
              </a:ext>
            </a:extLst>
          </p:cNvPr>
          <p:cNvSpPr>
            <a:spLocks noGrp="1"/>
          </p:cNvSpPr>
          <p:nvPr>
            <p:ph type="subTitle" sz="quarter" idx="12"/>
          </p:nvPr>
        </p:nvSpPr>
        <p:spPr>
          <a:xfrm>
            <a:off x="360045" y="3294412"/>
            <a:ext cx="5004000" cy="612077"/>
          </a:xfrm>
          <a:prstGeom prst="rect">
            <a:avLst/>
          </a:prstGeom>
        </p:spPr>
        <p:txBody>
          <a:bodyPr lIns="0" tIns="0" rIns="0" bIns="0">
            <a:normAutofit/>
          </a:bodyPr>
          <a:lstStyle>
            <a:lvl1pPr marL="0" indent="0" algn="l">
              <a:lnSpc>
                <a:spcPct val="110000"/>
              </a:lnSpc>
              <a:spcBef>
                <a:spcPts val="0"/>
              </a:spcBef>
              <a:spcAft>
                <a:spcPts val="0"/>
              </a:spcAft>
              <a:buClrTx/>
              <a:buFontTx/>
              <a:buNone/>
              <a:defRPr sz="1800" b="0" i="0" u="none" cap="none">
                <a:solidFill>
                  <a:schemeClr val="dk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pic>
        <p:nvPicPr>
          <p:cNvPr id="2" name="Picture 1" descr="A blue text on a black background&#10;&#10;Description automatically generated">
            <a:extLst>
              <a:ext uri="{FF2B5EF4-FFF2-40B4-BE49-F238E27FC236}">
                <a16:creationId xmlns:a16="http://schemas.microsoft.com/office/drawing/2014/main" id="{B6619674-2B4D-3203-FDAC-FF25E32590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45" y="360045"/>
            <a:ext cx="1404000" cy="248013"/>
          </a:xfrm>
          <a:prstGeom prst="rect">
            <a:avLst/>
          </a:prstGeom>
        </p:spPr>
      </p:pic>
      <p:sp>
        <p:nvSpPr>
          <p:cNvPr id="3" name="Plassholder for dato 2">
            <a:extLst>
              <a:ext uri="{FF2B5EF4-FFF2-40B4-BE49-F238E27FC236}">
                <a16:creationId xmlns:a16="http://schemas.microsoft.com/office/drawing/2014/main" id="{7E2A7976-48FE-1F35-623F-A810D78F0C58}"/>
              </a:ext>
            </a:extLst>
          </p:cNvPr>
          <p:cNvSpPr>
            <a:spLocks noGrp="1"/>
          </p:cNvSpPr>
          <p:nvPr>
            <p:ph type="dt" sz="half" idx="14"/>
          </p:nvPr>
        </p:nvSpPr>
        <p:spPr>
          <a:xfrm>
            <a:off x="360045" y="5580698"/>
            <a:ext cx="2844799" cy="187231"/>
          </a:xfrm>
        </p:spPr>
        <p:txBody>
          <a:bodyPr>
            <a:normAutofit/>
          </a:bodyPr>
          <a:lstStyle>
            <a:lvl1pPr>
              <a:defRPr sz="1100">
                <a:solidFill>
                  <a:schemeClr val="dk1"/>
                </a:solidFill>
              </a:defRPr>
            </a:lvl1pPr>
          </a:lstStyle>
          <a:p>
            <a:fld id="{8AFC81D8-47ED-4DEB-B00E-2AFD9FA436A0}" type="datetime1">
              <a:rPr lang="nb-NO" smtClean="0"/>
              <a:t>05.05.2026</a:t>
            </a:fld>
            <a:endParaRPr lang="nb-NO"/>
          </a:p>
        </p:txBody>
      </p:sp>
    </p:spTree>
    <p:extLst>
      <p:ext uri="{BB962C8B-B14F-4D97-AF65-F5344CB8AC3E}">
        <p14:creationId xmlns:p14="http://schemas.microsoft.com/office/powerpoint/2010/main" val="1033400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rkeloppsett Lys">
    <p:bg>
      <p:bgPr>
        <a:solidFill>
          <a:srgbClr val="FAF6F3"/>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5FC41C70-EE4A-4AF3-9E36-30B9F8916E7D}"/>
              </a:ext>
            </a:extLst>
          </p:cNvPr>
          <p:cNvSpPr>
            <a:spLocks noGrp="1"/>
          </p:cNvSpPr>
          <p:nvPr>
            <p:ph type="body" idx="10" hasCustomPrompt="1"/>
          </p:nvPr>
        </p:nvSpPr>
        <p:spPr>
          <a:xfrm>
            <a:off x="9271725" y="2153017"/>
            <a:ext cx="2548800" cy="2548800"/>
          </a:xfrm>
          <a:prstGeom prst="ellipse">
            <a:avLst/>
          </a:prstGeom>
          <a:solidFill>
            <a:srgbClr val="FBD4C1"/>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0" name="Plassholder for tekst 19">
            <a:extLst>
              <a:ext uri="{FF2B5EF4-FFF2-40B4-BE49-F238E27FC236}">
                <a16:creationId xmlns:a16="http://schemas.microsoft.com/office/drawing/2014/main" id="{98F2A2E8-FA0B-1293-E795-9735449951DF}"/>
              </a:ext>
            </a:extLst>
          </p:cNvPr>
          <p:cNvSpPr>
            <a:spLocks noGrp="1"/>
          </p:cNvSpPr>
          <p:nvPr>
            <p:ph type="body" sz="quarter" idx="11" hasCustomPrompt="1"/>
          </p:nvPr>
        </p:nvSpPr>
        <p:spPr>
          <a:xfrm>
            <a:off x="6304975" y="2153017"/>
            <a:ext cx="2548800" cy="2548800"/>
          </a:xfrm>
          <a:prstGeom prst="ellipse">
            <a:avLst/>
          </a:prstGeom>
          <a:solidFill>
            <a:srgbClr val="C4DFEE"/>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1" name="Plassholder for tekst 20">
            <a:extLst>
              <a:ext uri="{FF2B5EF4-FFF2-40B4-BE49-F238E27FC236}">
                <a16:creationId xmlns:a16="http://schemas.microsoft.com/office/drawing/2014/main" id="{9F7C49F6-27B9-570E-363D-C91009BFA4FA}"/>
              </a:ext>
            </a:extLst>
          </p:cNvPr>
          <p:cNvSpPr>
            <a:spLocks noGrp="1"/>
          </p:cNvSpPr>
          <p:nvPr>
            <p:ph type="body" sz="quarter" idx="12" hasCustomPrompt="1"/>
          </p:nvPr>
        </p:nvSpPr>
        <p:spPr>
          <a:xfrm>
            <a:off x="3338225" y="2153017"/>
            <a:ext cx="2548800" cy="2548800"/>
          </a:xfrm>
          <a:prstGeom prst="ellipse">
            <a:avLst/>
          </a:prstGeom>
          <a:solidFill>
            <a:srgbClr val="F8DE9C"/>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2" name="Plassholder for tekst 21">
            <a:extLst>
              <a:ext uri="{FF2B5EF4-FFF2-40B4-BE49-F238E27FC236}">
                <a16:creationId xmlns:a16="http://schemas.microsoft.com/office/drawing/2014/main" id="{2ED45880-183F-56A6-99A0-5D4BBED7AC58}"/>
              </a:ext>
            </a:extLst>
          </p:cNvPr>
          <p:cNvSpPr>
            <a:spLocks noGrp="1"/>
          </p:cNvSpPr>
          <p:nvPr>
            <p:ph type="body" sz="quarter" idx="13" hasCustomPrompt="1"/>
          </p:nvPr>
        </p:nvSpPr>
        <p:spPr>
          <a:xfrm>
            <a:off x="360045" y="2153017"/>
            <a:ext cx="2548800" cy="2548800"/>
          </a:xfrm>
          <a:prstGeom prst="ellipse">
            <a:avLst/>
          </a:prstGeom>
          <a:solidFill>
            <a:srgbClr val="BCDDD0"/>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3" name="Tittel 22">
            <a:extLst>
              <a:ext uri="{FF2B5EF4-FFF2-40B4-BE49-F238E27FC236}">
                <a16:creationId xmlns:a16="http://schemas.microsoft.com/office/drawing/2014/main" id="{07DC7A32-E4CD-F577-EEA6-C7731119AEC5}"/>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endParaRPr lang="nb-NO" dirty="0"/>
          </a:p>
        </p:txBody>
      </p:sp>
      <p:sp>
        <p:nvSpPr>
          <p:cNvPr id="2" name="Plassholder for dato 1">
            <a:extLst>
              <a:ext uri="{FF2B5EF4-FFF2-40B4-BE49-F238E27FC236}">
                <a16:creationId xmlns:a16="http://schemas.microsoft.com/office/drawing/2014/main" id="{F3148EB8-14F4-3F2A-AD31-12C0AEFECE7E}"/>
              </a:ext>
            </a:extLst>
          </p:cNvPr>
          <p:cNvSpPr>
            <a:spLocks noGrp="1"/>
          </p:cNvSpPr>
          <p:nvPr>
            <p:ph type="dt" sz="half" idx="14"/>
          </p:nvPr>
        </p:nvSpPr>
        <p:spPr/>
        <p:txBody>
          <a:bodyPr/>
          <a:lstStyle>
            <a:lvl1pPr>
              <a:defRPr>
                <a:solidFill>
                  <a:schemeClr val="dk1"/>
                </a:solidFill>
              </a:defRPr>
            </a:lvl1pPr>
          </a:lstStyle>
          <a:p>
            <a:fld id="{4E47125E-4F6F-4926-B8C0-7AEAC2913B61}" type="datetime1">
              <a:rPr lang="nb-NO" smtClean="0"/>
              <a:t>05.05.2026</a:t>
            </a:fld>
            <a:endParaRPr lang="nb-NO"/>
          </a:p>
        </p:txBody>
      </p:sp>
      <p:sp>
        <p:nvSpPr>
          <p:cNvPr id="4" name="Plassholder for bunntekst 3">
            <a:extLst>
              <a:ext uri="{FF2B5EF4-FFF2-40B4-BE49-F238E27FC236}">
                <a16:creationId xmlns:a16="http://schemas.microsoft.com/office/drawing/2014/main" id="{E93FBDD2-93F5-27B8-35BC-5145F101468D}"/>
              </a:ext>
            </a:extLst>
          </p:cNvPr>
          <p:cNvSpPr>
            <a:spLocks noGrp="1"/>
          </p:cNvSpPr>
          <p:nvPr>
            <p:ph type="ftr" sz="quarter" idx="15"/>
          </p:nvPr>
        </p:nvSpPr>
        <p:spPr/>
        <p:txBody>
          <a:bodyPr/>
          <a:lstStyle/>
          <a:p>
            <a:endParaRPr lang="nb-NO" dirty="0"/>
          </a:p>
        </p:txBody>
      </p:sp>
      <p:sp>
        <p:nvSpPr>
          <p:cNvPr id="5" name="Plassholder for lysbildenummer 4">
            <a:extLst>
              <a:ext uri="{FF2B5EF4-FFF2-40B4-BE49-F238E27FC236}">
                <a16:creationId xmlns:a16="http://schemas.microsoft.com/office/drawing/2014/main" id="{3A75575A-FEFF-2222-4A46-9AABEA942E0E}"/>
              </a:ext>
            </a:extLst>
          </p:cNvPr>
          <p:cNvSpPr>
            <a:spLocks noGrp="1"/>
          </p:cNvSpPr>
          <p:nvPr>
            <p:ph type="sldNum" sz="quarter" idx="16"/>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165544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rkeloppsett Mørk">
    <p:bg>
      <p:bgPr>
        <a:solidFill>
          <a:srgbClr val="054449"/>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5FC41C70-EE4A-4AF3-9E36-30B9F8916E7D}"/>
              </a:ext>
            </a:extLst>
          </p:cNvPr>
          <p:cNvSpPr>
            <a:spLocks noGrp="1"/>
          </p:cNvSpPr>
          <p:nvPr>
            <p:ph type="body" idx="10" hasCustomPrompt="1"/>
          </p:nvPr>
        </p:nvSpPr>
        <p:spPr>
          <a:xfrm>
            <a:off x="9271725" y="2153017"/>
            <a:ext cx="2548800" cy="2548800"/>
          </a:xfrm>
          <a:prstGeom prst="ellipse">
            <a:avLst/>
          </a:prstGeom>
          <a:solidFill>
            <a:srgbClr val="FBD4C1"/>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0" name="Plassholder for tekst 19">
            <a:extLst>
              <a:ext uri="{FF2B5EF4-FFF2-40B4-BE49-F238E27FC236}">
                <a16:creationId xmlns:a16="http://schemas.microsoft.com/office/drawing/2014/main" id="{98F2A2E8-FA0B-1293-E795-9735449951DF}"/>
              </a:ext>
            </a:extLst>
          </p:cNvPr>
          <p:cNvSpPr>
            <a:spLocks noGrp="1"/>
          </p:cNvSpPr>
          <p:nvPr>
            <p:ph type="body" sz="quarter" idx="11" hasCustomPrompt="1"/>
          </p:nvPr>
        </p:nvSpPr>
        <p:spPr>
          <a:xfrm>
            <a:off x="6304975" y="2153017"/>
            <a:ext cx="2548800" cy="2548800"/>
          </a:xfrm>
          <a:prstGeom prst="ellipse">
            <a:avLst/>
          </a:prstGeom>
          <a:solidFill>
            <a:srgbClr val="C4DFEE"/>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1" name="Plassholder for tekst 20">
            <a:extLst>
              <a:ext uri="{FF2B5EF4-FFF2-40B4-BE49-F238E27FC236}">
                <a16:creationId xmlns:a16="http://schemas.microsoft.com/office/drawing/2014/main" id="{9F7C49F6-27B9-570E-363D-C91009BFA4FA}"/>
              </a:ext>
            </a:extLst>
          </p:cNvPr>
          <p:cNvSpPr>
            <a:spLocks noGrp="1"/>
          </p:cNvSpPr>
          <p:nvPr>
            <p:ph type="body" sz="quarter" idx="12" hasCustomPrompt="1"/>
          </p:nvPr>
        </p:nvSpPr>
        <p:spPr>
          <a:xfrm>
            <a:off x="3338225" y="2153017"/>
            <a:ext cx="2548800" cy="2548800"/>
          </a:xfrm>
          <a:prstGeom prst="ellipse">
            <a:avLst/>
          </a:prstGeom>
          <a:solidFill>
            <a:srgbClr val="F8DE9C"/>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2" name="Plassholder for tekst 21">
            <a:extLst>
              <a:ext uri="{FF2B5EF4-FFF2-40B4-BE49-F238E27FC236}">
                <a16:creationId xmlns:a16="http://schemas.microsoft.com/office/drawing/2014/main" id="{2ED45880-183F-56A6-99A0-5D4BBED7AC58}"/>
              </a:ext>
            </a:extLst>
          </p:cNvPr>
          <p:cNvSpPr>
            <a:spLocks noGrp="1"/>
          </p:cNvSpPr>
          <p:nvPr>
            <p:ph type="body" sz="quarter" idx="13" hasCustomPrompt="1"/>
          </p:nvPr>
        </p:nvSpPr>
        <p:spPr>
          <a:xfrm>
            <a:off x="360045" y="2153017"/>
            <a:ext cx="2548800" cy="2548800"/>
          </a:xfrm>
          <a:prstGeom prst="ellipse">
            <a:avLst/>
          </a:prstGeom>
          <a:solidFill>
            <a:srgbClr val="BCDDD0"/>
          </a:solidFill>
        </p:spPr>
        <p:txBody>
          <a:bodyPr lIns="0" tIns="0" rIns="0" bIns="0" anchor="ctr"/>
          <a:lstStyle>
            <a:lvl1pPr marL="0" indent="0" algn="ctr">
              <a:lnSpc>
                <a:spcPct val="120000"/>
              </a:lnSpc>
              <a:spcBef>
                <a:spcPts val="300"/>
              </a:spcBef>
              <a:spcAft>
                <a:spcPts val="0"/>
              </a:spcAft>
              <a:buClrTx/>
              <a:buFontTx/>
              <a:buNone/>
              <a:defRPr sz="2000" b="0" i="0" u="none" cap="none">
                <a:solidFill>
                  <a:schemeClr val="dk1"/>
                </a:solidFill>
                <a:latin typeface="+mj-lt"/>
              </a:defRPr>
            </a:lvl1pPr>
          </a:lstStyle>
          <a:p>
            <a:pPr lvl="0"/>
            <a:r>
              <a:rPr lang="nb-NO" dirty="0"/>
              <a:t>Tekst</a:t>
            </a:r>
          </a:p>
        </p:txBody>
      </p:sp>
      <p:sp>
        <p:nvSpPr>
          <p:cNvPr id="23" name="Tittel 22">
            <a:extLst>
              <a:ext uri="{FF2B5EF4-FFF2-40B4-BE49-F238E27FC236}">
                <a16:creationId xmlns:a16="http://schemas.microsoft.com/office/drawing/2014/main" id="{07DC7A32-E4CD-F577-EEA6-C7731119AEC5}"/>
              </a:ext>
            </a:extLst>
          </p:cNvPr>
          <p:cNvSpPr>
            <a:spLocks noGrp="1"/>
          </p:cNvSpPr>
          <p:nvPr>
            <p:ph type="title"/>
          </p:nvPr>
        </p:nvSpPr>
        <p:spPr>
          <a:xfrm>
            <a:off x="360045" y="360045"/>
            <a:ext cx="11449431" cy="1242155"/>
          </a:xfrm>
        </p:spPr>
        <p:txBody>
          <a:bodyPr/>
          <a:lstStyle>
            <a:lvl1pPr>
              <a:defRPr b="0">
                <a:solidFill>
                  <a:srgbClr val="E2F1DF"/>
                </a:solidFill>
              </a:defRPr>
            </a:lvl1pPr>
          </a:lstStyle>
          <a:p>
            <a:r>
              <a:rPr lang="nb-NO"/>
              <a:t>Klikk for å redigere tittelstil</a:t>
            </a:r>
            <a:endParaRPr lang="nb-NO" dirty="0"/>
          </a:p>
        </p:txBody>
      </p:sp>
      <p:pic>
        <p:nvPicPr>
          <p:cNvPr id="3" name="Picture 2" descr="A white text on a black background&#10;&#10;Description automatically generated">
            <a:extLst>
              <a:ext uri="{FF2B5EF4-FFF2-40B4-BE49-F238E27FC236}">
                <a16:creationId xmlns:a16="http://schemas.microsoft.com/office/drawing/2014/main" id="{51EC59F9-4680-9659-7A63-077067A52A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000" y="6498000"/>
            <a:ext cx="820799" cy="143640"/>
          </a:xfrm>
          <a:prstGeom prst="rect">
            <a:avLst/>
          </a:prstGeom>
        </p:spPr>
      </p:pic>
      <p:sp>
        <p:nvSpPr>
          <p:cNvPr id="2" name="Plassholder for dato 1">
            <a:extLst>
              <a:ext uri="{FF2B5EF4-FFF2-40B4-BE49-F238E27FC236}">
                <a16:creationId xmlns:a16="http://schemas.microsoft.com/office/drawing/2014/main" id="{D5CBF449-9FCD-5ADC-69CD-101BCDAF15EC}"/>
              </a:ext>
            </a:extLst>
          </p:cNvPr>
          <p:cNvSpPr>
            <a:spLocks noGrp="1"/>
          </p:cNvSpPr>
          <p:nvPr>
            <p:ph type="dt" sz="half" idx="14"/>
          </p:nvPr>
        </p:nvSpPr>
        <p:spPr/>
        <p:txBody>
          <a:bodyPr/>
          <a:lstStyle>
            <a:lvl1pPr>
              <a:defRPr>
                <a:solidFill>
                  <a:srgbClr val="E2F1DF"/>
                </a:solidFill>
              </a:defRPr>
            </a:lvl1pPr>
          </a:lstStyle>
          <a:p>
            <a:fld id="{A0F9B6A3-2FBA-4E79-95DA-185CAFFFB76F}" type="datetime1">
              <a:rPr lang="nb-NO" smtClean="0"/>
              <a:t>05.05.2026</a:t>
            </a:fld>
            <a:endParaRPr lang="nb-NO"/>
          </a:p>
        </p:txBody>
      </p:sp>
      <p:sp>
        <p:nvSpPr>
          <p:cNvPr id="4" name="Plassholder for bunntekst 3">
            <a:extLst>
              <a:ext uri="{FF2B5EF4-FFF2-40B4-BE49-F238E27FC236}">
                <a16:creationId xmlns:a16="http://schemas.microsoft.com/office/drawing/2014/main" id="{EDE25848-D927-4C27-5B29-D6AD6059B2C6}"/>
              </a:ext>
            </a:extLst>
          </p:cNvPr>
          <p:cNvSpPr>
            <a:spLocks noGrp="1"/>
          </p:cNvSpPr>
          <p:nvPr>
            <p:ph type="ftr" sz="quarter" idx="15"/>
          </p:nvPr>
        </p:nvSpPr>
        <p:spPr/>
        <p:txBody>
          <a:bodyPr/>
          <a:lstStyle>
            <a:lvl1pPr>
              <a:defRPr>
                <a:solidFill>
                  <a:srgbClr val="E2F1DF"/>
                </a:solidFill>
              </a:defRPr>
            </a:lvl1pPr>
          </a:lstStyle>
          <a:p>
            <a:endParaRPr lang="nb-NO" dirty="0"/>
          </a:p>
        </p:txBody>
      </p:sp>
      <p:sp>
        <p:nvSpPr>
          <p:cNvPr id="5" name="Plassholder for lysbildenummer 4">
            <a:extLst>
              <a:ext uri="{FF2B5EF4-FFF2-40B4-BE49-F238E27FC236}">
                <a16:creationId xmlns:a16="http://schemas.microsoft.com/office/drawing/2014/main" id="{62AAA473-B632-3834-9EDF-CDAB4FFC3D9D}"/>
              </a:ext>
            </a:extLst>
          </p:cNvPr>
          <p:cNvSpPr>
            <a:spLocks noGrp="1"/>
          </p:cNvSpPr>
          <p:nvPr>
            <p:ph type="sldNum" sz="quarter" idx="16"/>
          </p:nvPr>
        </p:nvSpPr>
        <p:spPr>
          <a:xfrm>
            <a:off x="360045" y="6552819"/>
            <a:ext cx="180023" cy="92333"/>
          </a:xfrm>
        </p:spPr>
        <p:txBody>
          <a:bodyPr/>
          <a:lstStyle>
            <a:lvl1pPr>
              <a:defRPr>
                <a:solidFill>
                  <a:srgbClr val="E2F1DF"/>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3078186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x tekstbokser/m ikon">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1CBF6B10-6E5B-B5E6-641A-297AB0B61E41}"/>
              </a:ext>
            </a:extLst>
          </p:cNvPr>
          <p:cNvSpPr>
            <a:spLocks noGrp="1"/>
          </p:cNvSpPr>
          <p:nvPr>
            <p:ph type="body" idx="10"/>
          </p:nvPr>
        </p:nvSpPr>
        <p:spPr>
          <a:xfrm>
            <a:off x="360045" y="1773238"/>
            <a:ext cx="5362314" cy="1172273"/>
          </a:xfr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39" name="Plassholder for tekst 38">
            <a:extLst>
              <a:ext uri="{FF2B5EF4-FFF2-40B4-BE49-F238E27FC236}">
                <a16:creationId xmlns:a16="http://schemas.microsoft.com/office/drawing/2014/main" id="{CA358B32-01BD-DBB3-9F28-8428334DE824}"/>
              </a:ext>
            </a:extLst>
          </p:cNvPr>
          <p:cNvSpPr>
            <a:spLocks noGrp="1"/>
          </p:cNvSpPr>
          <p:nvPr>
            <p:ph type="body" sz="quarter" idx="11"/>
          </p:nvPr>
        </p:nvSpPr>
        <p:spPr>
          <a:xfrm>
            <a:off x="6456525" y="1776413"/>
            <a:ext cx="5364000" cy="1172273"/>
          </a:xfrm>
          <a:prstGeom prst="rect">
            <a:avLst/>
          </a:prstGeo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40" name="Plassholder for tekst 39">
            <a:extLst>
              <a:ext uri="{FF2B5EF4-FFF2-40B4-BE49-F238E27FC236}">
                <a16:creationId xmlns:a16="http://schemas.microsoft.com/office/drawing/2014/main" id="{695F6370-EE17-F2A8-50C5-A73959D77DDD}"/>
              </a:ext>
            </a:extLst>
          </p:cNvPr>
          <p:cNvSpPr>
            <a:spLocks noGrp="1"/>
          </p:cNvSpPr>
          <p:nvPr>
            <p:ph type="body" sz="quarter" idx="12"/>
          </p:nvPr>
        </p:nvSpPr>
        <p:spPr>
          <a:xfrm>
            <a:off x="6456525" y="3314701"/>
            <a:ext cx="5364000" cy="1172273"/>
          </a:xfrm>
          <a:prstGeom prst="rect">
            <a:avLst/>
          </a:prstGeo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41" name="Plassholder for tekst 40">
            <a:extLst>
              <a:ext uri="{FF2B5EF4-FFF2-40B4-BE49-F238E27FC236}">
                <a16:creationId xmlns:a16="http://schemas.microsoft.com/office/drawing/2014/main" id="{0E1336A9-1EAD-522D-4601-B72283FB929C}"/>
              </a:ext>
            </a:extLst>
          </p:cNvPr>
          <p:cNvSpPr>
            <a:spLocks noGrp="1"/>
          </p:cNvSpPr>
          <p:nvPr>
            <p:ph type="body" sz="quarter" idx="13"/>
          </p:nvPr>
        </p:nvSpPr>
        <p:spPr>
          <a:xfrm>
            <a:off x="6456525" y="4856164"/>
            <a:ext cx="5364000" cy="1172273"/>
          </a:xfrm>
          <a:prstGeom prst="rect">
            <a:avLst/>
          </a:prstGeo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42" name="Plassholder for tekst 41">
            <a:extLst>
              <a:ext uri="{FF2B5EF4-FFF2-40B4-BE49-F238E27FC236}">
                <a16:creationId xmlns:a16="http://schemas.microsoft.com/office/drawing/2014/main" id="{D8833BF1-B5F2-5A2C-F16C-D040B2193313}"/>
              </a:ext>
            </a:extLst>
          </p:cNvPr>
          <p:cNvSpPr>
            <a:spLocks noGrp="1"/>
          </p:cNvSpPr>
          <p:nvPr>
            <p:ph type="body" sz="quarter" idx="14"/>
          </p:nvPr>
        </p:nvSpPr>
        <p:spPr>
          <a:xfrm>
            <a:off x="360045" y="4856164"/>
            <a:ext cx="5364000" cy="1172273"/>
          </a:xfrm>
          <a:prstGeom prst="rect">
            <a:avLst/>
          </a:prstGeo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43" name="Plassholder for tekst 42">
            <a:extLst>
              <a:ext uri="{FF2B5EF4-FFF2-40B4-BE49-F238E27FC236}">
                <a16:creationId xmlns:a16="http://schemas.microsoft.com/office/drawing/2014/main" id="{2F20C840-7B41-5050-FD9A-9439B2774FA6}"/>
              </a:ext>
            </a:extLst>
          </p:cNvPr>
          <p:cNvSpPr>
            <a:spLocks noGrp="1"/>
          </p:cNvSpPr>
          <p:nvPr>
            <p:ph type="body" sz="quarter" idx="15"/>
          </p:nvPr>
        </p:nvSpPr>
        <p:spPr>
          <a:xfrm>
            <a:off x="360045" y="3314701"/>
            <a:ext cx="5362314" cy="1172273"/>
          </a:xfrm>
          <a:prstGeom prst="rect">
            <a:avLst/>
          </a:prstGeom>
          <a:solidFill>
            <a:srgbClr val="E2F1DF"/>
          </a:solidFill>
        </p:spPr>
        <p:txBody>
          <a:bodyPr lIns="1224000" tIns="180000" rIns="180000" bIns="180000"/>
          <a:lstStyle>
            <a:lvl1pPr marL="0" indent="0" algn="l">
              <a:lnSpc>
                <a:spcPct val="120000"/>
              </a:lnSpc>
              <a:spcBef>
                <a:spcPts val="300"/>
              </a:spcBef>
              <a:spcAft>
                <a:spcPts val="0"/>
              </a:spcAft>
              <a:buClrTx/>
              <a:buFontTx/>
              <a:buNone/>
              <a:defRPr sz="1400" b="0" i="0" u="none" cap="none">
                <a:solidFill>
                  <a:srgbClr val="032C30"/>
                </a:solidFill>
                <a:latin typeface="+mn-lt"/>
              </a:defRPr>
            </a:lvl1pPr>
          </a:lstStyle>
          <a:p>
            <a:pPr lvl="0"/>
            <a:r>
              <a:rPr lang="nb-NO"/>
              <a:t>Klikk for å redigere tekststiler i malen</a:t>
            </a:r>
          </a:p>
        </p:txBody>
      </p:sp>
      <p:sp>
        <p:nvSpPr>
          <p:cNvPr id="46" name="Plassholder for tekst 45">
            <a:extLst>
              <a:ext uri="{FF2B5EF4-FFF2-40B4-BE49-F238E27FC236}">
                <a16:creationId xmlns:a16="http://schemas.microsoft.com/office/drawing/2014/main" id="{3DAFE5EE-331E-0E5A-8F22-11DC734ABF77}"/>
              </a:ext>
            </a:extLst>
          </p:cNvPr>
          <p:cNvSpPr>
            <a:spLocks noGrp="1"/>
          </p:cNvSpPr>
          <p:nvPr>
            <p:ph type="body" sz="quarter" idx="16" hasCustomPrompt="1"/>
          </p:nvPr>
        </p:nvSpPr>
        <p:spPr>
          <a:xfrm>
            <a:off x="585666" y="1982004"/>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sz="100" b="0" i="0" u="none" cap="none">
                <a:solidFill>
                  <a:schemeClr val="lt1"/>
                </a:solidFill>
                <a:latin typeface="+mn-lt"/>
              </a:defRPr>
            </a:lvl1pPr>
            <a:lvl2pPr marL="0" indent="0" algn="ctr">
              <a:lnSpc>
                <a:spcPct val="100000"/>
              </a:lnSpc>
              <a:spcBef>
                <a:spcPts val="0"/>
              </a:spcBef>
              <a:spcAft>
                <a:spcPts val="0"/>
              </a:spcAft>
              <a:buClrTx/>
              <a:buFontTx/>
              <a:buNone/>
              <a:defRPr sz="1800" b="0" i="0" u="none" cap="none">
                <a:solidFill>
                  <a:schemeClr val="lt1"/>
                </a:solidFill>
                <a:latin typeface="+mn-lt"/>
              </a:defRPr>
            </a:lvl2pPr>
            <a:lvl3pPr marL="0" indent="0" algn="ctr">
              <a:lnSpc>
                <a:spcPct val="100000"/>
              </a:lnSpc>
              <a:spcBef>
                <a:spcPts val="0"/>
              </a:spcBef>
              <a:spcAft>
                <a:spcPts val="0"/>
              </a:spcAft>
              <a:buClrTx/>
              <a:buFontTx/>
              <a:buNone/>
              <a:defRPr sz="1800" b="0" i="0" u="none" cap="none">
                <a:solidFill>
                  <a:schemeClr val="lt1"/>
                </a:solidFill>
                <a:latin typeface="+mn-lt"/>
              </a:defRPr>
            </a:lvl3pPr>
            <a:lvl4pPr marL="0" indent="0" algn="ctr">
              <a:lnSpc>
                <a:spcPct val="100000"/>
              </a:lnSpc>
              <a:spcBef>
                <a:spcPts val="0"/>
              </a:spcBef>
              <a:spcAft>
                <a:spcPts val="0"/>
              </a:spcAft>
              <a:buClrTx/>
              <a:buFontTx/>
              <a:buNone/>
              <a:defRPr sz="1800" b="0" i="0" u="none" cap="none">
                <a:solidFill>
                  <a:schemeClr val="lt1"/>
                </a:solidFill>
                <a:latin typeface="+mn-lt"/>
              </a:defRPr>
            </a:lvl4pPr>
            <a:lvl5pPr marL="0" indent="0" algn="ctr">
              <a:lnSpc>
                <a:spcPct val="100000"/>
              </a:lnSpc>
              <a:spcBef>
                <a:spcPts val="0"/>
              </a:spcBef>
              <a:spcAft>
                <a:spcPts val="0"/>
              </a:spcAft>
              <a:buClrTx/>
              <a:buFontTx/>
              <a:buNone/>
              <a:defRPr sz="1800" b="0" i="0" u="none" cap="none">
                <a:solidFill>
                  <a:schemeClr val="lt1"/>
                </a:solidFill>
                <a:latin typeface="+mn-lt"/>
              </a:defRPr>
            </a:lvl5pPr>
          </a:lstStyle>
          <a:p>
            <a:pPr lvl="0"/>
            <a:r>
              <a:rPr lang="nb-NO" dirty="0"/>
              <a:t> </a:t>
            </a:r>
          </a:p>
        </p:txBody>
      </p:sp>
      <p:sp>
        <p:nvSpPr>
          <p:cNvPr id="47" name="Plassholder for tekst 46">
            <a:extLst>
              <a:ext uri="{FF2B5EF4-FFF2-40B4-BE49-F238E27FC236}">
                <a16:creationId xmlns:a16="http://schemas.microsoft.com/office/drawing/2014/main" id="{508905A7-1C5E-4293-A0F6-1A856BFBABA8}"/>
              </a:ext>
            </a:extLst>
          </p:cNvPr>
          <p:cNvSpPr>
            <a:spLocks noGrp="1"/>
          </p:cNvSpPr>
          <p:nvPr>
            <p:ph type="body" sz="quarter" idx="17" hasCustomPrompt="1"/>
          </p:nvPr>
        </p:nvSpPr>
        <p:spPr>
          <a:xfrm>
            <a:off x="585666" y="5064930"/>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sz="100" b="0" i="0" u="none" cap="none">
                <a:solidFill>
                  <a:schemeClr val="lt1"/>
                </a:solidFill>
                <a:latin typeface="+mn-lt"/>
              </a:defRPr>
            </a:lvl1pPr>
            <a:lvl2pPr marL="0" indent="0" algn="ctr">
              <a:lnSpc>
                <a:spcPct val="100000"/>
              </a:lnSpc>
              <a:spcBef>
                <a:spcPts val="0"/>
              </a:spcBef>
              <a:spcAft>
                <a:spcPts val="0"/>
              </a:spcAft>
              <a:buClrTx/>
              <a:buFontTx/>
              <a:buNone/>
              <a:defRPr sz="1800" b="0" i="0" u="none" cap="none">
                <a:solidFill>
                  <a:schemeClr val="lt1"/>
                </a:solidFill>
                <a:latin typeface="+mn-lt"/>
              </a:defRPr>
            </a:lvl2pPr>
            <a:lvl3pPr marL="0" indent="0" algn="ctr">
              <a:lnSpc>
                <a:spcPct val="100000"/>
              </a:lnSpc>
              <a:spcBef>
                <a:spcPts val="0"/>
              </a:spcBef>
              <a:spcAft>
                <a:spcPts val="0"/>
              </a:spcAft>
              <a:buClrTx/>
              <a:buFontTx/>
              <a:buNone/>
              <a:defRPr sz="1800" b="0" i="0" u="none" cap="none">
                <a:solidFill>
                  <a:schemeClr val="lt1"/>
                </a:solidFill>
                <a:latin typeface="+mn-lt"/>
              </a:defRPr>
            </a:lvl3pPr>
            <a:lvl4pPr marL="0" indent="0" algn="ctr">
              <a:lnSpc>
                <a:spcPct val="100000"/>
              </a:lnSpc>
              <a:spcBef>
                <a:spcPts val="0"/>
              </a:spcBef>
              <a:spcAft>
                <a:spcPts val="0"/>
              </a:spcAft>
              <a:buClrTx/>
              <a:buFontTx/>
              <a:buNone/>
              <a:defRPr sz="1800" b="0" i="0" u="none" cap="none">
                <a:solidFill>
                  <a:schemeClr val="lt1"/>
                </a:solidFill>
                <a:latin typeface="+mn-lt"/>
              </a:defRPr>
            </a:lvl4pPr>
            <a:lvl5pPr marL="0" indent="0" algn="ctr">
              <a:lnSpc>
                <a:spcPct val="100000"/>
              </a:lnSpc>
              <a:spcBef>
                <a:spcPts val="0"/>
              </a:spcBef>
              <a:spcAft>
                <a:spcPts val="0"/>
              </a:spcAft>
              <a:buClrTx/>
              <a:buFontTx/>
              <a:buNone/>
              <a:defRPr sz="1800" b="0" i="0" u="none" cap="none">
                <a:solidFill>
                  <a:schemeClr val="lt1"/>
                </a:solidFill>
                <a:latin typeface="+mn-lt"/>
              </a:defRPr>
            </a:lvl5pPr>
          </a:lstStyle>
          <a:p>
            <a:pPr lvl="0"/>
            <a:r>
              <a:rPr lang="nb-NO" dirty="0"/>
              <a:t> </a:t>
            </a:r>
          </a:p>
        </p:txBody>
      </p:sp>
      <p:sp>
        <p:nvSpPr>
          <p:cNvPr id="48" name="Plassholder for tekst 47">
            <a:extLst>
              <a:ext uri="{FF2B5EF4-FFF2-40B4-BE49-F238E27FC236}">
                <a16:creationId xmlns:a16="http://schemas.microsoft.com/office/drawing/2014/main" id="{5E8F4E95-D9E6-A8DF-FD58-9B804284C67E}"/>
              </a:ext>
            </a:extLst>
          </p:cNvPr>
          <p:cNvSpPr>
            <a:spLocks noGrp="1"/>
          </p:cNvSpPr>
          <p:nvPr>
            <p:ph type="body" sz="quarter" idx="18" hasCustomPrompt="1"/>
          </p:nvPr>
        </p:nvSpPr>
        <p:spPr>
          <a:xfrm>
            <a:off x="585666" y="3523467"/>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sz="100" b="0" i="0" u="none" cap="none">
                <a:solidFill>
                  <a:schemeClr val="lt1"/>
                </a:solidFill>
                <a:latin typeface="+mn-lt"/>
              </a:defRPr>
            </a:lvl1pPr>
            <a:lvl2pPr marL="0" indent="0" algn="ctr">
              <a:lnSpc>
                <a:spcPct val="100000"/>
              </a:lnSpc>
              <a:spcBef>
                <a:spcPts val="0"/>
              </a:spcBef>
              <a:spcAft>
                <a:spcPts val="0"/>
              </a:spcAft>
              <a:buClrTx/>
              <a:buFontTx/>
              <a:buNone/>
              <a:defRPr sz="1800" b="0" i="0" u="none" cap="none">
                <a:solidFill>
                  <a:schemeClr val="lt1"/>
                </a:solidFill>
                <a:latin typeface="+mn-lt"/>
              </a:defRPr>
            </a:lvl2pPr>
            <a:lvl3pPr marL="0" indent="0" algn="ctr">
              <a:lnSpc>
                <a:spcPct val="100000"/>
              </a:lnSpc>
              <a:spcBef>
                <a:spcPts val="0"/>
              </a:spcBef>
              <a:spcAft>
                <a:spcPts val="0"/>
              </a:spcAft>
              <a:buClrTx/>
              <a:buFontTx/>
              <a:buNone/>
              <a:defRPr sz="1800" b="0" i="0" u="none" cap="none">
                <a:solidFill>
                  <a:schemeClr val="lt1"/>
                </a:solidFill>
                <a:latin typeface="+mn-lt"/>
              </a:defRPr>
            </a:lvl3pPr>
            <a:lvl4pPr marL="0" indent="0" algn="ctr">
              <a:lnSpc>
                <a:spcPct val="100000"/>
              </a:lnSpc>
              <a:spcBef>
                <a:spcPts val="0"/>
              </a:spcBef>
              <a:spcAft>
                <a:spcPts val="0"/>
              </a:spcAft>
              <a:buClrTx/>
              <a:buFontTx/>
              <a:buNone/>
              <a:defRPr sz="1800" b="0" i="0" u="none" cap="none">
                <a:solidFill>
                  <a:schemeClr val="lt1"/>
                </a:solidFill>
                <a:latin typeface="+mn-lt"/>
              </a:defRPr>
            </a:lvl4pPr>
            <a:lvl5pPr marL="0" indent="0" algn="ctr">
              <a:lnSpc>
                <a:spcPct val="100000"/>
              </a:lnSpc>
              <a:spcBef>
                <a:spcPts val="0"/>
              </a:spcBef>
              <a:spcAft>
                <a:spcPts val="0"/>
              </a:spcAft>
              <a:buClrTx/>
              <a:buFontTx/>
              <a:buNone/>
              <a:defRPr sz="1800" b="0" i="0" u="none" cap="none">
                <a:solidFill>
                  <a:schemeClr val="lt1"/>
                </a:solidFill>
                <a:latin typeface="+mn-lt"/>
              </a:defRPr>
            </a:lvl5pPr>
          </a:lstStyle>
          <a:p>
            <a:pPr lvl="0"/>
            <a:r>
              <a:rPr lang="nb-NO" dirty="0"/>
              <a:t> </a:t>
            </a:r>
          </a:p>
        </p:txBody>
      </p:sp>
      <p:sp>
        <p:nvSpPr>
          <p:cNvPr id="49" name="Plassholder for tekst 48">
            <a:extLst>
              <a:ext uri="{FF2B5EF4-FFF2-40B4-BE49-F238E27FC236}">
                <a16:creationId xmlns:a16="http://schemas.microsoft.com/office/drawing/2014/main" id="{3437E193-00C0-AE2C-336F-9E8599A4C665}"/>
              </a:ext>
            </a:extLst>
          </p:cNvPr>
          <p:cNvSpPr>
            <a:spLocks noGrp="1"/>
          </p:cNvSpPr>
          <p:nvPr>
            <p:ph type="body" sz="quarter" idx="19" hasCustomPrompt="1"/>
          </p:nvPr>
        </p:nvSpPr>
        <p:spPr>
          <a:xfrm>
            <a:off x="6668867" y="3523467"/>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sz="100" b="0" i="0" u="none" cap="none">
                <a:solidFill>
                  <a:schemeClr val="lt1"/>
                </a:solidFill>
                <a:latin typeface="+mn-lt"/>
              </a:defRPr>
            </a:lvl1pPr>
            <a:lvl2pPr marL="0" indent="0" algn="ctr">
              <a:lnSpc>
                <a:spcPct val="100000"/>
              </a:lnSpc>
              <a:spcBef>
                <a:spcPts val="0"/>
              </a:spcBef>
              <a:spcAft>
                <a:spcPts val="0"/>
              </a:spcAft>
              <a:buClrTx/>
              <a:buFontTx/>
              <a:buNone/>
              <a:defRPr sz="1800" b="0" i="0" u="none" cap="none">
                <a:solidFill>
                  <a:schemeClr val="lt1"/>
                </a:solidFill>
                <a:latin typeface="+mn-lt"/>
              </a:defRPr>
            </a:lvl2pPr>
            <a:lvl3pPr marL="0" indent="0" algn="ctr">
              <a:lnSpc>
                <a:spcPct val="100000"/>
              </a:lnSpc>
              <a:spcBef>
                <a:spcPts val="0"/>
              </a:spcBef>
              <a:spcAft>
                <a:spcPts val="0"/>
              </a:spcAft>
              <a:buClrTx/>
              <a:buFontTx/>
              <a:buNone/>
              <a:defRPr sz="1800" b="0" i="0" u="none" cap="none">
                <a:solidFill>
                  <a:schemeClr val="lt1"/>
                </a:solidFill>
                <a:latin typeface="+mn-lt"/>
              </a:defRPr>
            </a:lvl3pPr>
            <a:lvl4pPr marL="0" indent="0" algn="ctr">
              <a:lnSpc>
                <a:spcPct val="100000"/>
              </a:lnSpc>
              <a:spcBef>
                <a:spcPts val="0"/>
              </a:spcBef>
              <a:spcAft>
                <a:spcPts val="0"/>
              </a:spcAft>
              <a:buClrTx/>
              <a:buFontTx/>
              <a:buNone/>
              <a:defRPr sz="1800" b="0" i="0" u="none" cap="none">
                <a:solidFill>
                  <a:schemeClr val="lt1"/>
                </a:solidFill>
                <a:latin typeface="+mn-lt"/>
              </a:defRPr>
            </a:lvl4pPr>
            <a:lvl5pPr marL="0" indent="0" algn="ctr">
              <a:lnSpc>
                <a:spcPct val="100000"/>
              </a:lnSpc>
              <a:spcBef>
                <a:spcPts val="0"/>
              </a:spcBef>
              <a:spcAft>
                <a:spcPts val="0"/>
              </a:spcAft>
              <a:buClrTx/>
              <a:buFontTx/>
              <a:buNone/>
              <a:defRPr sz="1800" b="0" i="0" u="none" cap="none">
                <a:solidFill>
                  <a:schemeClr val="lt1"/>
                </a:solidFill>
                <a:latin typeface="+mn-lt"/>
              </a:defRPr>
            </a:lvl5pPr>
          </a:lstStyle>
          <a:p>
            <a:pPr lvl="0"/>
            <a:r>
              <a:rPr lang="nb-NO" dirty="0"/>
              <a:t> </a:t>
            </a:r>
          </a:p>
        </p:txBody>
      </p:sp>
      <p:sp>
        <p:nvSpPr>
          <p:cNvPr id="50" name="Plassholder for tekst 49">
            <a:extLst>
              <a:ext uri="{FF2B5EF4-FFF2-40B4-BE49-F238E27FC236}">
                <a16:creationId xmlns:a16="http://schemas.microsoft.com/office/drawing/2014/main" id="{3CA37950-007C-13E2-36E6-8C1DE354DA46}"/>
              </a:ext>
            </a:extLst>
          </p:cNvPr>
          <p:cNvSpPr>
            <a:spLocks noGrp="1"/>
          </p:cNvSpPr>
          <p:nvPr>
            <p:ph type="body" sz="quarter" idx="20" hasCustomPrompt="1"/>
          </p:nvPr>
        </p:nvSpPr>
        <p:spPr>
          <a:xfrm>
            <a:off x="6668867" y="1985179"/>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lang="nb-NO" sz="100" dirty="0" smtClean="0">
                <a:solidFill>
                  <a:schemeClr val="dk1"/>
                </a:solidFill>
              </a:defRPr>
            </a:lvl1pPr>
            <a:lvl2pPr marL="0" indent="0" algn="ctr">
              <a:lnSpc>
                <a:spcPct val="100000"/>
              </a:lnSpc>
              <a:spcBef>
                <a:spcPts val="0"/>
              </a:spcBef>
              <a:spcAft>
                <a:spcPts val="0"/>
              </a:spcAft>
              <a:buClrTx/>
              <a:buFontTx/>
              <a:buNone/>
              <a:defRPr lang="nb-NO" dirty="0" smtClean="0"/>
            </a:lvl2pPr>
            <a:lvl3pPr marL="0" indent="0" algn="ctr">
              <a:lnSpc>
                <a:spcPct val="100000"/>
              </a:lnSpc>
              <a:spcBef>
                <a:spcPts val="0"/>
              </a:spcBef>
              <a:spcAft>
                <a:spcPts val="0"/>
              </a:spcAft>
              <a:buClrTx/>
              <a:buFontTx/>
              <a:buNone/>
              <a:defRPr lang="nb-NO" dirty="0" smtClean="0"/>
            </a:lvl3pPr>
            <a:lvl4pPr marL="0" indent="0" algn="ctr">
              <a:lnSpc>
                <a:spcPct val="100000"/>
              </a:lnSpc>
              <a:spcBef>
                <a:spcPts val="0"/>
              </a:spcBef>
              <a:spcAft>
                <a:spcPts val="0"/>
              </a:spcAft>
              <a:buClrTx/>
              <a:buFontTx/>
              <a:buNone/>
              <a:defRPr lang="nb-NO" dirty="0" smtClean="0"/>
            </a:lvl4pPr>
            <a:lvl5pPr marL="0" indent="0" algn="ctr">
              <a:lnSpc>
                <a:spcPct val="100000"/>
              </a:lnSpc>
              <a:spcBef>
                <a:spcPts val="0"/>
              </a:spcBef>
              <a:spcAft>
                <a:spcPts val="0"/>
              </a:spcAft>
              <a:buClrTx/>
              <a:buFontTx/>
              <a:buNone/>
              <a:defRPr lang="nb-NO" dirty="0"/>
            </a:lvl5pPr>
          </a:lstStyle>
          <a:p>
            <a:pPr lvl="0"/>
            <a:r>
              <a:rPr lang="nb-NO" dirty="0"/>
              <a:t> </a:t>
            </a:r>
          </a:p>
        </p:txBody>
      </p:sp>
      <p:sp>
        <p:nvSpPr>
          <p:cNvPr id="51" name="Plassholder for tekst 50">
            <a:extLst>
              <a:ext uri="{FF2B5EF4-FFF2-40B4-BE49-F238E27FC236}">
                <a16:creationId xmlns:a16="http://schemas.microsoft.com/office/drawing/2014/main" id="{1937506E-5609-4A30-5246-8C6BF087D38E}"/>
              </a:ext>
            </a:extLst>
          </p:cNvPr>
          <p:cNvSpPr>
            <a:spLocks noGrp="1"/>
          </p:cNvSpPr>
          <p:nvPr>
            <p:ph type="body" sz="quarter" idx="21" hasCustomPrompt="1"/>
          </p:nvPr>
        </p:nvSpPr>
        <p:spPr>
          <a:xfrm>
            <a:off x="6668867" y="5064930"/>
            <a:ext cx="754743" cy="754743"/>
          </a:xfrm>
          <a:prstGeom prst="ellipse">
            <a:avLst/>
          </a:prstGeom>
          <a:solidFill>
            <a:schemeClr val="bg1"/>
          </a:solidFill>
        </p:spPr>
        <p:txBody>
          <a:bodyPr lIns="91440" tIns="45720" rIns="91440" bIns="45720"/>
          <a:lstStyle>
            <a:lvl1pPr marL="0" indent="0" algn="ctr">
              <a:lnSpc>
                <a:spcPct val="100000"/>
              </a:lnSpc>
              <a:spcBef>
                <a:spcPts val="0"/>
              </a:spcBef>
              <a:spcAft>
                <a:spcPts val="0"/>
              </a:spcAft>
              <a:buClrTx/>
              <a:buFontTx/>
              <a:buNone/>
              <a:defRPr sz="100" b="0" i="0" u="none" cap="none">
                <a:solidFill>
                  <a:schemeClr val="lt1"/>
                </a:solidFill>
                <a:latin typeface="+mn-lt"/>
              </a:defRPr>
            </a:lvl1pPr>
            <a:lvl2pPr marL="0" indent="0" algn="ctr">
              <a:lnSpc>
                <a:spcPct val="100000"/>
              </a:lnSpc>
              <a:spcBef>
                <a:spcPts val="0"/>
              </a:spcBef>
              <a:spcAft>
                <a:spcPts val="0"/>
              </a:spcAft>
              <a:buClrTx/>
              <a:buFontTx/>
              <a:buNone/>
              <a:defRPr sz="1800" b="0" i="0" u="none" cap="none">
                <a:solidFill>
                  <a:schemeClr val="lt1"/>
                </a:solidFill>
                <a:latin typeface="+mn-lt"/>
              </a:defRPr>
            </a:lvl2pPr>
            <a:lvl3pPr marL="0" indent="0" algn="ctr">
              <a:lnSpc>
                <a:spcPct val="100000"/>
              </a:lnSpc>
              <a:spcBef>
                <a:spcPts val="0"/>
              </a:spcBef>
              <a:spcAft>
                <a:spcPts val="0"/>
              </a:spcAft>
              <a:buClrTx/>
              <a:buFontTx/>
              <a:buNone/>
              <a:defRPr sz="1800" b="0" i="0" u="none" cap="none">
                <a:solidFill>
                  <a:schemeClr val="lt1"/>
                </a:solidFill>
                <a:latin typeface="+mn-lt"/>
              </a:defRPr>
            </a:lvl3pPr>
            <a:lvl4pPr marL="0" indent="0" algn="ctr">
              <a:lnSpc>
                <a:spcPct val="100000"/>
              </a:lnSpc>
              <a:spcBef>
                <a:spcPts val="0"/>
              </a:spcBef>
              <a:spcAft>
                <a:spcPts val="0"/>
              </a:spcAft>
              <a:buClrTx/>
              <a:buFontTx/>
              <a:buNone/>
              <a:defRPr sz="1800" b="0" i="0" u="none" cap="none">
                <a:solidFill>
                  <a:schemeClr val="lt1"/>
                </a:solidFill>
                <a:latin typeface="+mn-lt"/>
              </a:defRPr>
            </a:lvl4pPr>
            <a:lvl5pPr marL="0" indent="0" algn="ctr">
              <a:lnSpc>
                <a:spcPct val="100000"/>
              </a:lnSpc>
              <a:spcBef>
                <a:spcPts val="0"/>
              </a:spcBef>
              <a:spcAft>
                <a:spcPts val="0"/>
              </a:spcAft>
              <a:buClrTx/>
              <a:buFontTx/>
              <a:buNone/>
              <a:defRPr sz="1800" b="0" i="0" u="none" cap="none">
                <a:solidFill>
                  <a:schemeClr val="lt1"/>
                </a:solidFill>
                <a:latin typeface="+mn-lt"/>
              </a:defRPr>
            </a:lvl5pPr>
          </a:lstStyle>
          <a:p>
            <a:pPr lvl="0"/>
            <a:r>
              <a:rPr lang="nb-NO" dirty="0"/>
              <a:t> </a:t>
            </a:r>
          </a:p>
        </p:txBody>
      </p:sp>
      <p:sp>
        <p:nvSpPr>
          <p:cNvPr id="52" name="Tittel 51">
            <a:extLst>
              <a:ext uri="{FF2B5EF4-FFF2-40B4-BE49-F238E27FC236}">
                <a16:creationId xmlns:a16="http://schemas.microsoft.com/office/drawing/2014/main" id="{B7E38900-854B-5C2A-B736-E1D1E475366A}"/>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endParaRPr lang="nb-NO" dirty="0"/>
          </a:p>
        </p:txBody>
      </p:sp>
      <p:sp>
        <p:nvSpPr>
          <p:cNvPr id="2" name="Plassholder for dato 1">
            <a:extLst>
              <a:ext uri="{FF2B5EF4-FFF2-40B4-BE49-F238E27FC236}">
                <a16:creationId xmlns:a16="http://schemas.microsoft.com/office/drawing/2014/main" id="{EFF0B3BF-A412-0751-AD82-204BE1A0CD25}"/>
              </a:ext>
            </a:extLst>
          </p:cNvPr>
          <p:cNvSpPr>
            <a:spLocks noGrp="1"/>
          </p:cNvSpPr>
          <p:nvPr>
            <p:ph type="dt" sz="half" idx="22"/>
          </p:nvPr>
        </p:nvSpPr>
        <p:spPr/>
        <p:txBody>
          <a:bodyPr/>
          <a:lstStyle>
            <a:lvl1pPr>
              <a:defRPr>
                <a:solidFill>
                  <a:schemeClr val="dk1"/>
                </a:solidFill>
              </a:defRPr>
            </a:lvl1pPr>
          </a:lstStyle>
          <a:p>
            <a:fld id="{ADC76939-A4A3-4973-99DA-B80E273BCDBD}" type="datetime1">
              <a:rPr lang="nb-NO" smtClean="0"/>
              <a:t>05.05.2026</a:t>
            </a:fld>
            <a:endParaRPr lang="nb-NO"/>
          </a:p>
        </p:txBody>
      </p:sp>
      <p:sp>
        <p:nvSpPr>
          <p:cNvPr id="3" name="Plassholder for bunntekst 2">
            <a:extLst>
              <a:ext uri="{FF2B5EF4-FFF2-40B4-BE49-F238E27FC236}">
                <a16:creationId xmlns:a16="http://schemas.microsoft.com/office/drawing/2014/main" id="{FE580C6F-ED31-7E9B-B6F8-0549A85647DE}"/>
              </a:ext>
            </a:extLst>
          </p:cNvPr>
          <p:cNvSpPr>
            <a:spLocks noGrp="1"/>
          </p:cNvSpPr>
          <p:nvPr>
            <p:ph type="ftr" sz="quarter" idx="23"/>
          </p:nvPr>
        </p:nvSpPr>
        <p:spPr/>
        <p:txBody>
          <a:bodyPr/>
          <a:lstStyle/>
          <a:p>
            <a:endParaRPr lang="nb-NO" dirty="0"/>
          </a:p>
        </p:txBody>
      </p:sp>
      <p:sp>
        <p:nvSpPr>
          <p:cNvPr id="4" name="Plassholder for lysbildenummer 3">
            <a:extLst>
              <a:ext uri="{FF2B5EF4-FFF2-40B4-BE49-F238E27FC236}">
                <a16:creationId xmlns:a16="http://schemas.microsoft.com/office/drawing/2014/main" id="{CF3CC947-D436-6534-C8C1-9F8FCEC79EE6}"/>
              </a:ext>
            </a:extLst>
          </p:cNvPr>
          <p:cNvSpPr>
            <a:spLocks noGrp="1"/>
          </p:cNvSpPr>
          <p:nvPr>
            <p:ph type="sldNum" sz="quarter" idx="24"/>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1891037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sess">
    <p:spTree>
      <p:nvGrpSpPr>
        <p:cNvPr id="1" name=""/>
        <p:cNvGrpSpPr/>
        <p:nvPr/>
      </p:nvGrpSpPr>
      <p:grpSpPr>
        <a:xfrm>
          <a:off x="0" y="0"/>
          <a:ext cx="0" cy="0"/>
          <a:chOff x="0" y="0"/>
          <a:chExt cx="0" cy="0"/>
        </a:xfrm>
      </p:grpSpPr>
      <p:sp>
        <p:nvSpPr>
          <p:cNvPr id="31" name="Plassholder for tekst 30">
            <a:extLst>
              <a:ext uri="{FF2B5EF4-FFF2-40B4-BE49-F238E27FC236}">
                <a16:creationId xmlns:a16="http://schemas.microsoft.com/office/drawing/2014/main" id="{88F33C7F-E640-9061-0B8E-CEB7503AD101}"/>
              </a:ext>
            </a:extLst>
          </p:cNvPr>
          <p:cNvSpPr>
            <a:spLocks noGrp="1"/>
          </p:cNvSpPr>
          <p:nvPr>
            <p:ph type="body" idx="10"/>
          </p:nvPr>
        </p:nvSpPr>
        <p:spPr>
          <a:xfrm>
            <a:off x="360045" y="2484311"/>
            <a:ext cx="2844356" cy="1728000"/>
          </a:xfrm>
          <a:custGeom>
            <a:avLst/>
            <a:gdLst>
              <a:gd name="connsiteX0" fmla="*/ 0 w 2862000"/>
              <a:gd name="connsiteY0" fmla="*/ 0 h 1728000"/>
              <a:gd name="connsiteX1" fmla="*/ 1968500 w 2862000"/>
              <a:gd name="connsiteY1" fmla="*/ 0 h 1728000"/>
              <a:gd name="connsiteX2" fmla="*/ 1968500 w 2862000"/>
              <a:gd name="connsiteY2" fmla="*/ 1490 h 1728000"/>
              <a:gd name="connsiteX3" fmla="*/ 1998000 w 2862000"/>
              <a:gd name="connsiteY3" fmla="*/ 0 h 1728000"/>
              <a:gd name="connsiteX4" fmla="*/ 2862000 w 2862000"/>
              <a:gd name="connsiteY4" fmla="*/ 864000 h 1728000"/>
              <a:gd name="connsiteX5" fmla="*/ 1998000 w 2862000"/>
              <a:gd name="connsiteY5" fmla="*/ 1728000 h 1728000"/>
              <a:gd name="connsiteX6" fmla="*/ 1968500 w 2862000"/>
              <a:gd name="connsiteY6" fmla="*/ 1726510 h 1728000"/>
              <a:gd name="connsiteX7" fmla="*/ 1968500 w 2862000"/>
              <a:gd name="connsiteY7" fmla="*/ 1728000 h 1728000"/>
              <a:gd name="connsiteX8" fmla="*/ 0 w 2862000"/>
              <a:gd name="connsiteY8" fmla="*/ 172800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000" h="1728000">
                <a:moveTo>
                  <a:pt x="0" y="0"/>
                </a:moveTo>
                <a:lnTo>
                  <a:pt x="1968500" y="0"/>
                </a:lnTo>
                <a:lnTo>
                  <a:pt x="1968500" y="1490"/>
                </a:lnTo>
                <a:lnTo>
                  <a:pt x="1998000" y="0"/>
                </a:lnTo>
                <a:cubicBezTo>
                  <a:pt x="2475174" y="0"/>
                  <a:pt x="2862000" y="386826"/>
                  <a:pt x="2862000" y="864000"/>
                </a:cubicBezTo>
                <a:cubicBezTo>
                  <a:pt x="2862000" y="1341174"/>
                  <a:pt x="2475174" y="1728000"/>
                  <a:pt x="1998000" y="1728000"/>
                </a:cubicBezTo>
                <a:lnTo>
                  <a:pt x="1968500" y="1726510"/>
                </a:lnTo>
                <a:lnTo>
                  <a:pt x="1968500" y="1728000"/>
                </a:lnTo>
                <a:lnTo>
                  <a:pt x="0" y="1728000"/>
                </a:lnTo>
                <a:close/>
              </a:path>
            </a:pathLst>
          </a:custGeom>
          <a:solidFill>
            <a:srgbClr val="9CCAE2"/>
          </a:solidFill>
        </p:spPr>
        <p:txBody>
          <a:bodyPr wrap="square" lIns="0" tIns="0" rIns="0" bIns="0" anchor="ctr">
            <a:noAutofit/>
          </a:bodyPr>
          <a:lstStyle>
            <a:lvl1pPr marL="0" indent="0" algn="ctr">
              <a:lnSpc>
                <a:spcPct val="100000"/>
              </a:lnSpc>
              <a:spcBef>
                <a:spcPts val="0"/>
              </a:spcBef>
              <a:spcAft>
                <a:spcPts val="0"/>
              </a:spcAft>
              <a:buClrTx/>
              <a:buFontTx/>
              <a:buNone/>
              <a:defRPr sz="1600" b="0" i="0" u="none" cap="none">
                <a:solidFill>
                  <a:srgbClr val="032C30"/>
                </a:solidFill>
                <a:latin typeface="+mj-lt"/>
              </a:defRPr>
            </a:lvl1pPr>
          </a:lstStyle>
          <a:p>
            <a:pPr lvl="0"/>
            <a:r>
              <a:rPr lang="nb-NO"/>
              <a:t>Klikk for å redigere tekststiler i malen</a:t>
            </a:r>
          </a:p>
        </p:txBody>
      </p:sp>
      <p:sp>
        <p:nvSpPr>
          <p:cNvPr id="33" name="Plassholder for tekst 32">
            <a:extLst>
              <a:ext uri="{FF2B5EF4-FFF2-40B4-BE49-F238E27FC236}">
                <a16:creationId xmlns:a16="http://schemas.microsoft.com/office/drawing/2014/main" id="{DF732A9D-F12B-3031-390D-410FE0390EA6}"/>
              </a:ext>
            </a:extLst>
          </p:cNvPr>
          <p:cNvSpPr>
            <a:spLocks noGrp="1"/>
          </p:cNvSpPr>
          <p:nvPr>
            <p:ph type="body" idx="14"/>
          </p:nvPr>
        </p:nvSpPr>
        <p:spPr>
          <a:xfrm>
            <a:off x="3204400" y="2484311"/>
            <a:ext cx="2844356" cy="1728000"/>
          </a:xfrm>
          <a:custGeom>
            <a:avLst/>
            <a:gdLst>
              <a:gd name="connsiteX0" fmla="*/ 0 w 2862000"/>
              <a:gd name="connsiteY0" fmla="*/ 0 h 1728000"/>
              <a:gd name="connsiteX1" fmla="*/ 1968500 w 2862000"/>
              <a:gd name="connsiteY1" fmla="*/ 0 h 1728000"/>
              <a:gd name="connsiteX2" fmla="*/ 1968500 w 2862000"/>
              <a:gd name="connsiteY2" fmla="*/ 1490 h 1728000"/>
              <a:gd name="connsiteX3" fmla="*/ 1998000 w 2862000"/>
              <a:gd name="connsiteY3" fmla="*/ 0 h 1728000"/>
              <a:gd name="connsiteX4" fmla="*/ 2862000 w 2862000"/>
              <a:gd name="connsiteY4" fmla="*/ 864000 h 1728000"/>
              <a:gd name="connsiteX5" fmla="*/ 1998000 w 2862000"/>
              <a:gd name="connsiteY5" fmla="*/ 1728000 h 1728000"/>
              <a:gd name="connsiteX6" fmla="*/ 1968500 w 2862000"/>
              <a:gd name="connsiteY6" fmla="*/ 1726510 h 1728000"/>
              <a:gd name="connsiteX7" fmla="*/ 1968500 w 2862000"/>
              <a:gd name="connsiteY7" fmla="*/ 1728000 h 1728000"/>
              <a:gd name="connsiteX8" fmla="*/ 0 w 2862000"/>
              <a:gd name="connsiteY8" fmla="*/ 172800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000" h="1728000">
                <a:moveTo>
                  <a:pt x="0" y="0"/>
                </a:moveTo>
                <a:lnTo>
                  <a:pt x="1968500" y="0"/>
                </a:lnTo>
                <a:lnTo>
                  <a:pt x="1968500" y="1490"/>
                </a:lnTo>
                <a:lnTo>
                  <a:pt x="1998000" y="0"/>
                </a:lnTo>
                <a:cubicBezTo>
                  <a:pt x="2475174" y="0"/>
                  <a:pt x="2862000" y="386826"/>
                  <a:pt x="2862000" y="864000"/>
                </a:cubicBezTo>
                <a:cubicBezTo>
                  <a:pt x="2862000" y="1341174"/>
                  <a:pt x="2475174" y="1728000"/>
                  <a:pt x="1998000" y="1728000"/>
                </a:cubicBezTo>
                <a:lnTo>
                  <a:pt x="1968500" y="1726510"/>
                </a:lnTo>
                <a:lnTo>
                  <a:pt x="1968500" y="1728000"/>
                </a:lnTo>
                <a:lnTo>
                  <a:pt x="0" y="1728000"/>
                </a:lnTo>
                <a:close/>
              </a:path>
            </a:pathLst>
          </a:custGeom>
          <a:solidFill>
            <a:srgbClr val="FBD4C1"/>
          </a:solidFill>
        </p:spPr>
        <p:txBody>
          <a:bodyPr wrap="square" lIns="0" tIns="0" rIns="0" bIns="0" anchor="ctr">
            <a:noAutofit/>
          </a:bodyPr>
          <a:lstStyle>
            <a:lvl1pPr marL="0" indent="0" algn="ctr">
              <a:lnSpc>
                <a:spcPct val="100000"/>
              </a:lnSpc>
              <a:spcBef>
                <a:spcPts val="0"/>
              </a:spcBef>
              <a:spcAft>
                <a:spcPts val="0"/>
              </a:spcAft>
              <a:buClrTx/>
              <a:buFontTx/>
              <a:buNone/>
              <a:defRPr sz="1600" b="0" i="0" u="none" cap="none">
                <a:solidFill>
                  <a:srgbClr val="032C30"/>
                </a:solidFill>
                <a:latin typeface="+mj-lt"/>
              </a:defRPr>
            </a:lvl1pPr>
          </a:lstStyle>
          <a:p>
            <a:pPr lvl="0"/>
            <a:r>
              <a:rPr lang="nb-NO"/>
              <a:t>Klikk for å redigere tekststiler i malen</a:t>
            </a:r>
          </a:p>
        </p:txBody>
      </p:sp>
      <p:sp>
        <p:nvSpPr>
          <p:cNvPr id="34" name="Plassholder for tekst 33">
            <a:extLst>
              <a:ext uri="{FF2B5EF4-FFF2-40B4-BE49-F238E27FC236}">
                <a16:creationId xmlns:a16="http://schemas.microsoft.com/office/drawing/2014/main" id="{B40C19FC-FB40-8D54-08F6-7A02C5D9A8EB}"/>
              </a:ext>
            </a:extLst>
          </p:cNvPr>
          <p:cNvSpPr>
            <a:spLocks noGrp="1"/>
          </p:cNvSpPr>
          <p:nvPr>
            <p:ph type="body" idx="15"/>
          </p:nvPr>
        </p:nvSpPr>
        <p:spPr>
          <a:xfrm>
            <a:off x="6048756" y="2484311"/>
            <a:ext cx="2844356" cy="1728000"/>
          </a:xfrm>
          <a:custGeom>
            <a:avLst/>
            <a:gdLst>
              <a:gd name="connsiteX0" fmla="*/ 0 w 2862000"/>
              <a:gd name="connsiteY0" fmla="*/ 0 h 1728000"/>
              <a:gd name="connsiteX1" fmla="*/ 1968500 w 2862000"/>
              <a:gd name="connsiteY1" fmla="*/ 0 h 1728000"/>
              <a:gd name="connsiteX2" fmla="*/ 1968500 w 2862000"/>
              <a:gd name="connsiteY2" fmla="*/ 1490 h 1728000"/>
              <a:gd name="connsiteX3" fmla="*/ 1998000 w 2862000"/>
              <a:gd name="connsiteY3" fmla="*/ 0 h 1728000"/>
              <a:gd name="connsiteX4" fmla="*/ 2862000 w 2862000"/>
              <a:gd name="connsiteY4" fmla="*/ 864000 h 1728000"/>
              <a:gd name="connsiteX5" fmla="*/ 1998000 w 2862000"/>
              <a:gd name="connsiteY5" fmla="*/ 1728000 h 1728000"/>
              <a:gd name="connsiteX6" fmla="*/ 1968500 w 2862000"/>
              <a:gd name="connsiteY6" fmla="*/ 1726510 h 1728000"/>
              <a:gd name="connsiteX7" fmla="*/ 1968500 w 2862000"/>
              <a:gd name="connsiteY7" fmla="*/ 1728000 h 1728000"/>
              <a:gd name="connsiteX8" fmla="*/ 0 w 2862000"/>
              <a:gd name="connsiteY8" fmla="*/ 172800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000" h="1728000">
                <a:moveTo>
                  <a:pt x="0" y="0"/>
                </a:moveTo>
                <a:lnTo>
                  <a:pt x="1968500" y="0"/>
                </a:lnTo>
                <a:lnTo>
                  <a:pt x="1968500" y="1490"/>
                </a:lnTo>
                <a:lnTo>
                  <a:pt x="1998000" y="0"/>
                </a:lnTo>
                <a:cubicBezTo>
                  <a:pt x="2475174" y="0"/>
                  <a:pt x="2862000" y="386826"/>
                  <a:pt x="2862000" y="864000"/>
                </a:cubicBezTo>
                <a:cubicBezTo>
                  <a:pt x="2862000" y="1341174"/>
                  <a:pt x="2475174" y="1728000"/>
                  <a:pt x="1998000" y="1728000"/>
                </a:cubicBezTo>
                <a:lnTo>
                  <a:pt x="1968500" y="1726510"/>
                </a:lnTo>
                <a:lnTo>
                  <a:pt x="1968500" y="1728000"/>
                </a:lnTo>
                <a:lnTo>
                  <a:pt x="0" y="1728000"/>
                </a:lnTo>
                <a:close/>
              </a:path>
            </a:pathLst>
          </a:custGeom>
          <a:solidFill>
            <a:srgbClr val="83BEAA"/>
          </a:solidFill>
        </p:spPr>
        <p:txBody>
          <a:bodyPr wrap="square" lIns="0" tIns="0" rIns="0" bIns="0" anchor="ctr">
            <a:noAutofit/>
          </a:bodyPr>
          <a:lstStyle>
            <a:lvl1pPr marL="0" indent="0" algn="ctr">
              <a:lnSpc>
                <a:spcPct val="100000"/>
              </a:lnSpc>
              <a:spcBef>
                <a:spcPts val="0"/>
              </a:spcBef>
              <a:spcAft>
                <a:spcPts val="0"/>
              </a:spcAft>
              <a:buClrTx/>
              <a:buFontTx/>
              <a:buNone/>
              <a:defRPr sz="1600" b="0" i="0" u="none" cap="none">
                <a:solidFill>
                  <a:srgbClr val="032C30"/>
                </a:solidFill>
                <a:latin typeface="+mj-lt"/>
              </a:defRPr>
            </a:lvl1pPr>
          </a:lstStyle>
          <a:p>
            <a:pPr lvl="0"/>
            <a:r>
              <a:rPr lang="nb-NO"/>
              <a:t>Klikk for å redigere tekststiler i malen</a:t>
            </a:r>
          </a:p>
        </p:txBody>
      </p:sp>
      <p:sp>
        <p:nvSpPr>
          <p:cNvPr id="35" name="Plassholder for tekst 34">
            <a:extLst>
              <a:ext uri="{FF2B5EF4-FFF2-40B4-BE49-F238E27FC236}">
                <a16:creationId xmlns:a16="http://schemas.microsoft.com/office/drawing/2014/main" id="{B3D547B5-C77C-2BBF-7F0E-09E157C9E1A5}"/>
              </a:ext>
            </a:extLst>
          </p:cNvPr>
          <p:cNvSpPr>
            <a:spLocks noGrp="1"/>
          </p:cNvSpPr>
          <p:nvPr>
            <p:ph type="body" idx="16"/>
          </p:nvPr>
        </p:nvSpPr>
        <p:spPr>
          <a:xfrm>
            <a:off x="8893112" y="2484311"/>
            <a:ext cx="2844356" cy="1728000"/>
          </a:xfrm>
          <a:custGeom>
            <a:avLst/>
            <a:gdLst>
              <a:gd name="connsiteX0" fmla="*/ 0 w 2862000"/>
              <a:gd name="connsiteY0" fmla="*/ 0 h 1728000"/>
              <a:gd name="connsiteX1" fmla="*/ 1968500 w 2862000"/>
              <a:gd name="connsiteY1" fmla="*/ 0 h 1728000"/>
              <a:gd name="connsiteX2" fmla="*/ 1968500 w 2862000"/>
              <a:gd name="connsiteY2" fmla="*/ 1490 h 1728000"/>
              <a:gd name="connsiteX3" fmla="*/ 1998000 w 2862000"/>
              <a:gd name="connsiteY3" fmla="*/ 0 h 1728000"/>
              <a:gd name="connsiteX4" fmla="*/ 2862000 w 2862000"/>
              <a:gd name="connsiteY4" fmla="*/ 864000 h 1728000"/>
              <a:gd name="connsiteX5" fmla="*/ 1998000 w 2862000"/>
              <a:gd name="connsiteY5" fmla="*/ 1728000 h 1728000"/>
              <a:gd name="connsiteX6" fmla="*/ 1968500 w 2862000"/>
              <a:gd name="connsiteY6" fmla="*/ 1726510 h 1728000"/>
              <a:gd name="connsiteX7" fmla="*/ 1968500 w 2862000"/>
              <a:gd name="connsiteY7" fmla="*/ 1728000 h 1728000"/>
              <a:gd name="connsiteX8" fmla="*/ 0 w 2862000"/>
              <a:gd name="connsiteY8" fmla="*/ 1728000 h 17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2000" h="1728000">
                <a:moveTo>
                  <a:pt x="0" y="0"/>
                </a:moveTo>
                <a:lnTo>
                  <a:pt x="1968500" y="0"/>
                </a:lnTo>
                <a:lnTo>
                  <a:pt x="1968500" y="1490"/>
                </a:lnTo>
                <a:lnTo>
                  <a:pt x="1998000" y="0"/>
                </a:lnTo>
                <a:cubicBezTo>
                  <a:pt x="2475174" y="0"/>
                  <a:pt x="2862000" y="386826"/>
                  <a:pt x="2862000" y="864000"/>
                </a:cubicBezTo>
                <a:cubicBezTo>
                  <a:pt x="2862000" y="1341174"/>
                  <a:pt x="2475174" y="1728000"/>
                  <a:pt x="1998000" y="1728000"/>
                </a:cubicBezTo>
                <a:lnTo>
                  <a:pt x="1968500" y="1726510"/>
                </a:lnTo>
                <a:lnTo>
                  <a:pt x="1968500" y="1728000"/>
                </a:lnTo>
                <a:lnTo>
                  <a:pt x="0" y="1728000"/>
                </a:lnTo>
                <a:close/>
              </a:path>
            </a:pathLst>
          </a:custGeom>
          <a:solidFill>
            <a:srgbClr val="054449"/>
          </a:solidFill>
        </p:spPr>
        <p:txBody>
          <a:bodyPr wrap="square" lIns="0" tIns="0" rIns="0" bIns="0" anchor="ctr">
            <a:noAutofit/>
          </a:bodyPr>
          <a:lstStyle>
            <a:lvl1pPr marL="0" indent="0" algn="ctr">
              <a:lnSpc>
                <a:spcPct val="100000"/>
              </a:lnSpc>
              <a:spcBef>
                <a:spcPts val="0"/>
              </a:spcBef>
              <a:spcAft>
                <a:spcPts val="0"/>
              </a:spcAft>
              <a:buClrTx/>
              <a:buFontTx/>
              <a:buNone/>
              <a:defRPr sz="1600" b="0" i="0" u="none" cap="none">
                <a:solidFill>
                  <a:srgbClr val="E2F1DF"/>
                </a:solidFill>
                <a:latin typeface="+mj-lt"/>
              </a:defRPr>
            </a:lvl1pPr>
          </a:lstStyle>
          <a:p>
            <a:pPr lvl="0"/>
            <a:r>
              <a:rPr lang="nb-NO"/>
              <a:t>Klikk for å redigere tekststiler i malen</a:t>
            </a:r>
          </a:p>
        </p:txBody>
      </p:sp>
      <p:sp>
        <p:nvSpPr>
          <p:cNvPr id="36" name="Tittel 35">
            <a:extLst>
              <a:ext uri="{FF2B5EF4-FFF2-40B4-BE49-F238E27FC236}">
                <a16:creationId xmlns:a16="http://schemas.microsoft.com/office/drawing/2014/main" id="{3F50F6FC-C762-6F51-9400-4717A7EF6275}"/>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5" name="Plassholder for dato 4">
            <a:extLst>
              <a:ext uri="{FF2B5EF4-FFF2-40B4-BE49-F238E27FC236}">
                <a16:creationId xmlns:a16="http://schemas.microsoft.com/office/drawing/2014/main" id="{463A0B8D-8F41-1B2E-857E-780B0613B089}"/>
              </a:ext>
            </a:extLst>
          </p:cNvPr>
          <p:cNvSpPr>
            <a:spLocks noGrp="1"/>
          </p:cNvSpPr>
          <p:nvPr>
            <p:ph type="dt" sz="half" idx="17"/>
          </p:nvPr>
        </p:nvSpPr>
        <p:spPr/>
        <p:txBody>
          <a:bodyPr/>
          <a:lstStyle/>
          <a:p>
            <a:fld id="{606F32A8-18AD-4FD3-8CB6-B23C6E7A0C7D}" type="datetime1">
              <a:rPr lang="nb-NO" smtClean="0"/>
              <a:t>05.05.2026</a:t>
            </a:fld>
            <a:endParaRPr lang="nb-NO"/>
          </a:p>
        </p:txBody>
      </p:sp>
      <p:sp>
        <p:nvSpPr>
          <p:cNvPr id="6" name="Plassholder for bunntekst 5">
            <a:extLst>
              <a:ext uri="{FF2B5EF4-FFF2-40B4-BE49-F238E27FC236}">
                <a16:creationId xmlns:a16="http://schemas.microsoft.com/office/drawing/2014/main" id="{EC125862-6077-D8E5-7D24-F886115BDC15}"/>
              </a:ext>
            </a:extLst>
          </p:cNvPr>
          <p:cNvSpPr>
            <a:spLocks noGrp="1"/>
          </p:cNvSpPr>
          <p:nvPr>
            <p:ph type="ftr" sz="quarter" idx="18"/>
          </p:nvPr>
        </p:nvSpPr>
        <p:spPr/>
        <p:txBody>
          <a:bodyPr/>
          <a:lstStyle/>
          <a:p>
            <a:endParaRPr lang="nb-NO" dirty="0"/>
          </a:p>
        </p:txBody>
      </p:sp>
      <p:sp>
        <p:nvSpPr>
          <p:cNvPr id="7" name="Plassholder for lysbildenummer 6">
            <a:extLst>
              <a:ext uri="{FF2B5EF4-FFF2-40B4-BE49-F238E27FC236}">
                <a16:creationId xmlns:a16="http://schemas.microsoft.com/office/drawing/2014/main" id="{E374DEDC-6D93-1350-5C46-7D893C6ED954}"/>
              </a:ext>
            </a:extLst>
          </p:cNvPr>
          <p:cNvSpPr>
            <a:spLocks noGrp="1"/>
          </p:cNvSpPr>
          <p:nvPr>
            <p:ph type="sldNum" sz="quarter" idx="19"/>
          </p:nvPr>
        </p:nvSpPr>
        <p:spPr>
          <a:xfrm>
            <a:off x="360045" y="6552819"/>
            <a:ext cx="180023" cy="92333"/>
          </a:xfrm>
        </p:spPr>
        <p:txBody>
          <a:bodyPr/>
          <a:lstStyle/>
          <a:p>
            <a:fld id="{0CD1C0F9-8870-45B6-8F4C-C141C91534A5}" type="slidenum">
              <a:rPr lang="nb-NO" smtClean="0"/>
              <a:pPr/>
              <a:t>‹#›</a:t>
            </a:fld>
            <a:endParaRPr lang="nb-NO"/>
          </a:p>
        </p:txBody>
      </p:sp>
    </p:spTree>
    <p:extLst>
      <p:ext uri="{BB962C8B-B14F-4D97-AF65-F5344CB8AC3E}">
        <p14:creationId xmlns:p14="http://schemas.microsoft.com/office/powerpoint/2010/main" val="3729338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nndiagram">
    <p:spTree>
      <p:nvGrpSpPr>
        <p:cNvPr id="1" name=""/>
        <p:cNvGrpSpPr/>
        <p:nvPr/>
      </p:nvGrpSpPr>
      <p:grpSpPr>
        <a:xfrm>
          <a:off x="0" y="0"/>
          <a:ext cx="0" cy="0"/>
          <a:chOff x="0" y="0"/>
          <a:chExt cx="0" cy="0"/>
        </a:xfrm>
      </p:grpSpPr>
      <p:sp>
        <p:nvSpPr>
          <p:cNvPr id="19" name="Tittel 18">
            <a:extLst>
              <a:ext uri="{FF2B5EF4-FFF2-40B4-BE49-F238E27FC236}">
                <a16:creationId xmlns:a16="http://schemas.microsoft.com/office/drawing/2014/main" id="{C1A38F0B-1B77-1907-3A04-44519724810A}"/>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20" name="Plassholder for tekst 19">
            <a:extLst>
              <a:ext uri="{FF2B5EF4-FFF2-40B4-BE49-F238E27FC236}">
                <a16:creationId xmlns:a16="http://schemas.microsoft.com/office/drawing/2014/main" id="{730C5992-E99E-D43F-601D-6FCD04537A28}"/>
              </a:ext>
            </a:extLst>
          </p:cNvPr>
          <p:cNvSpPr>
            <a:spLocks noGrp="1"/>
          </p:cNvSpPr>
          <p:nvPr>
            <p:ph type="body" idx="10"/>
          </p:nvPr>
        </p:nvSpPr>
        <p:spPr>
          <a:xfrm>
            <a:off x="5735638" y="3089563"/>
            <a:ext cx="2704287" cy="2704287"/>
          </a:xfrm>
          <a:prstGeom prst="ellipse">
            <a:avLst/>
          </a:prstGeom>
          <a:solidFill>
            <a:srgbClr val="D7E7F4">
              <a:alpha val="70000"/>
            </a:srgbClr>
          </a:solidFill>
          <a:ln>
            <a:solidFill>
              <a:srgbClr val="054449"/>
            </a:solidFill>
          </a:ln>
        </p:spPr>
        <p:txBody>
          <a:bodyPr lIns="432000" tIns="180000" rIns="180000" bIns="180000" anchor="ctr"/>
          <a:lstStyle>
            <a:lvl1pPr marL="0" indent="0" algn="ctr">
              <a:lnSpc>
                <a:spcPct val="120000"/>
              </a:lnSpc>
              <a:spcBef>
                <a:spcPts val="0"/>
              </a:spcBef>
              <a:spcAft>
                <a:spcPts val="0"/>
              </a:spcAft>
              <a:buClrTx/>
              <a:buFontTx/>
              <a:buNone/>
              <a:defRPr sz="1400" b="0" i="0" u="none" cap="none">
                <a:solidFill>
                  <a:srgbClr val="032B2F"/>
                </a:solidFill>
                <a:latin typeface="+mj-lt"/>
              </a:defRPr>
            </a:lvl1pPr>
          </a:lstStyle>
          <a:p>
            <a:pPr lvl="0"/>
            <a:r>
              <a:rPr lang="nb-NO"/>
              <a:t>Klikk for å redigere tekststiler i malen</a:t>
            </a:r>
          </a:p>
        </p:txBody>
      </p:sp>
      <p:sp>
        <p:nvSpPr>
          <p:cNvPr id="21" name="Plassholder for tekst 20">
            <a:extLst>
              <a:ext uri="{FF2B5EF4-FFF2-40B4-BE49-F238E27FC236}">
                <a16:creationId xmlns:a16="http://schemas.microsoft.com/office/drawing/2014/main" id="{3457CEDF-2622-925A-9DE1-72B157D120E2}"/>
              </a:ext>
            </a:extLst>
          </p:cNvPr>
          <p:cNvSpPr>
            <a:spLocks noGrp="1"/>
          </p:cNvSpPr>
          <p:nvPr>
            <p:ph type="body" sz="quarter" idx="11"/>
          </p:nvPr>
        </p:nvSpPr>
        <p:spPr>
          <a:xfrm>
            <a:off x="3766789" y="3089563"/>
            <a:ext cx="2704287" cy="2704287"/>
          </a:xfrm>
          <a:prstGeom prst="ellipse">
            <a:avLst/>
          </a:prstGeom>
          <a:solidFill>
            <a:srgbClr val="CFE4DA">
              <a:alpha val="70000"/>
            </a:srgbClr>
          </a:solidFill>
          <a:ln>
            <a:solidFill>
              <a:srgbClr val="054449"/>
            </a:solidFill>
          </a:ln>
        </p:spPr>
        <p:txBody>
          <a:bodyPr lIns="180000" tIns="180000" rIns="432000" bIns="180000" anchor="ctr"/>
          <a:lstStyle>
            <a:lvl1pPr marL="0" indent="0" algn="ctr">
              <a:lnSpc>
                <a:spcPct val="120000"/>
              </a:lnSpc>
              <a:spcBef>
                <a:spcPts val="0"/>
              </a:spcBef>
              <a:spcAft>
                <a:spcPts val="0"/>
              </a:spcAft>
              <a:buClrTx/>
              <a:buFontTx/>
              <a:buNone/>
              <a:defRPr sz="1400" b="0" i="0" u="none" cap="none">
                <a:solidFill>
                  <a:srgbClr val="032B2F"/>
                </a:solidFill>
                <a:latin typeface="+mj-lt"/>
              </a:defRPr>
            </a:lvl1pPr>
          </a:lstStyle>
          <a:p>
            <a:pPr lvl="0"/>
            <a:r>
              <a:rPr lang="nb-NO"/>
              <a:t>Klikk for å redigere tekststiler i malen</a:t>
            </a:r>
          </a:p>
        </p:txBody>
      </p:sp>
      <p:sp>
        <p:nvSpPr>
          <p:cNvPr id="22" name="Plassholder for tekst 21">
            <a:extLst>
              <a:ext uri="{FF2B5EF4-FFF2-40B4-BE49-F238E27FC236}">
                <a16:creationId xmlns:a16="http://schemas.microsoft.com/office/drawing/2014/main" id="{11B381A1-2A6E-B79F-ABF2-7DE876B3C12C}"/>
              </a:ext>
            </a:extLst>
          </p:cNvPr>
          <p:cNvSpPr>
            <a:spLocks noGrp="1"/>
          </p:cNvSpPr>
          <p:nvPr>
            <p:ph type="body" sz="quarter" idx="12"/>
          </p:nvPr>
        </p:nvSpPr>
        <p:spPr>
          <a:xfrm>
            <a:off x="4803292" y="1280049"/>
            <a:ext cx="2704287" cy="2704287"/>
          </a:xfrm>
          <a:prstGeom prst="ellipse">
            <a:avLst/>
          </a:prstGeom>
          <a:solidFill>
            <a:srgbClr val="FBDECF">
              <a:alpha val="70000"/>
            </a:srgbClr>
          </a:solidFill>
          <a:ln>
            <a:solidFill>
              <a:srgbClr val="054449"/>
            </a:solidFill>
          </a:ln>
        </p:spPr>
        <p:txBody>
          <a:bodyPr lIns="180000" tIns="360000" rIns="180000" bIns="360000" anchor="ctr"/>
          <a:lstStyle>
            <a:lvl1pPr marL="0" indent="0" algn="ctr">
              <a:lnSpc>
                <a:spcPct val="120000"/>
              </a:lnSpc>
              <a:spcBef>
                <a:spcPts val="0"/>
              </a:spcBef>
              <a:spcAft>
                <a:spcPts val="0"/>
              </a:spcAft>
              <a:buClrTx/>
              <a:buFontTx/>
              <a:buNone/>
              <a:defRPr sz="1400" b="0" i="0" u="none" cap="none">
                <a:solidFill>
                  <a:srgbClr val="032B2F"/>
                </a:solidFill>
                <a:latin typeface="+mj-lt"/>
              </a:defRPr>
            </a:lvl1pPr>
          </a:lstStyle>
          <a:p>
            <a:pPr lvl="0"/>
            <a:r>
              <a:rPr lang="nb-NO"/>
              <a:t>Klikk for å redigere tekststiler i malen</a:t>
            </a:r>
          </a:p>
        </p:txBody>
      </p:sp>
      <p:sp>
        <p:nvSpPr>
          <p:cNvPr id="2" name="Plassholder for dato 1">
            <a:extLst>
              <a:ext uri="{FF2B5EF4-FFF2-40B4-BE49-F238E27FC236}">
                <a16:creationId xmlns:a16="http://schemas.microsoft.com/office/drawing/2014/main" id="{3EB1725B-A2DB-BA82-03D7-9684D3E89EA2}"/>
              </a:ext>
            </a:extLst>
          </p:cNvPr>
          <p:cNvSpPr>
            <a:spLocks noGrp="1"/>
          </p:cNvSpPr>
          <p:nvPr>
            <p:ph type="dt" sz="half" idx="13"/>
          </p:nvPr>
        </p:nvSpPr>
        <p:spPr/>
        <p:txBody>
          <a:bodyPr/>
          <a:lstStyle/>
          <a:p>
            <a:fld id="{FB8F170A-093A-4A3C-B52B-E9C6E75B8AD7}" type="datetime1">
              <a:rPr lang="nb-NO" smtClean="0"/>
              <a:t>05.05.2026</a:t>
            </a:fld>
            <a:endParaRPr lang="nb-NO"/>
          </a:p>
        </p:txBody>
      </p:sp>
      <p:sp>
        <p:nvSpPr>
          <p:cNvPr id="3" name="Plassholder for bunntekst 2">
            <a:extLst>
              <a:ext uri="{FF2B5EF4-FFF2-40B4-BE49-F238E27FC236}">
                <a16:creationId xmlns:a16="http://schemas.microsoft.com/office/drawing/2014/main" id="{E386A505-E7CC-B100-0F1F-105AAA7A0C04}"/>
              </a:ext>
            </a:extLst>
          </p:cNvPr>
          <p:cNvSpPr>
            <a:spLocks noGrp="1"/>
          </p:cNvSpPr>
          <p:nvPr>
            <p:ph type="ftr" sz="quarter" idx="14"/>
          </p:nvPr>
        </p:nvSpPr>
        <p:spPr/>
        <p:txBody>
          <a:bodyPr/>
          <a:lstStyle/>
          <a:p>
            <a:endParaRPr lang="nb-NO" dirty="0"/>
          </a:p>
        </p:txBody>
      </p:sp>
      <p:sp>
        <p:nvSpPr>
          <p:cNvPr id="4" name="Plassholder for lysbildenummer 3">
            <a:extLst>
              <a:ext uri="{FF2B5EF4-FFF2-40B4-BE49-F238E27FC236}">
                <a16:creationId xmlns:a16="http://schemas.microsoft.com/office/drawing/2014/main" id="{08C30131-EE02-8295-72C3-CD6855B7FF4E}"/>
              </a:ext>
            </a:extLst>
          </p:cNvPr>
          <p:cNvSpPr>
            <a:spLocks noGrp="1"/>
          </p:cNvSpPr>
          <p:nvPr>
            <p:ph type="sldNum" sz="quarter" idx="15"/>
          </p:nvPr>
        </p:nvSpPr>
        <p:spPr>
          <a:xfrm>
            <a:off x="360045" y="6552819"/>
            <a:ext cx="180023" cy="92333"/>
          </a:xfrm>
        </p:spPr>
        <p:txBody>
          <a:bodyPr/>
          <a:lstStyle/>
          <a:p>
            <a:fld id="{0CD1C0F9-8870-45B6-8F4C-C141C91534A5}" type="slidenum">
              <a:rPr lang="nb-NO" smtClean="0"/>
              <a:pPr/>
              <a:t>‹#›</a:t>
            </a:fld>
            <a:endParaRPr lang="nb-NO"/>
          </a:p>
        </p:txBody>
      </p:sp>
    </p:spTree>
    <p:extLst>
      <p:ext uri="{BB962C8B-B14F-4D97-AF65-F5344CB8AC3E}">
        <p14:creationId xmlns:p14="http://schemas.microsoft.com/office/powerpoint/2010/main" val="2901143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med plass til infografikk">
    <p:bg>
      <p:bgPr>
        <a:solidFill>
          <a:srgbClr val="FFFFFF"/>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817928EB-96C9-D725-054C-09D58F33C831}"/>
              </a:ext>
            </a:extLst>
          </p:cNvPr>
          <p:cNvSpPr/>
          <p:nvPr userDrawn="1"/>
        </p:nvSpPr>
        <p:spPr>
          <a:xfrm>
            <a:off x="0" y="0"/>
            <a:ext cx="6098400" cy="6858000"/>
          </a:xfrm>
          <a:prstGeom prst="rect">
            <a:avLst/>
          </a:prstGeom>
          <a:solidFill>
            <a:srgbClr val="FAF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2" name="Plassholder for tekst 11">
            <a:extLst>
              <a:ext uri="{FF2B5EF4-FFF2-40B4-BE49-F238E27FC236}">
                <a16:creationId xmlns:a16="http://schemas.microsoft.com/office/drawing/2014/main" id="{856CAFC8-208C-B7DC-D20D-C30615E97DE3}"/>
              </a:ext>
            </a:extLst>
          </p:cNvPr>
          <p:cNvSpPr>
            <a:spLocks noGrp="1"/>
          </p:cNvSpPr>
          <p:nvPr>
            <p:ph type="body" idx="10"/>
          </p:nvPr>
        </p:nvSpPr>
        <p:spPr>
          <a:xfrm>
            <a:off x="360045" y="1767016"/>
            <a:ext cx="5004626" cy="4042871"/>
          </a:xfrm>
        </p:spPr>
        <p:txBody>
          <a:bodyPr lIns="0" tIns="0" rIns="0" bIns="0"/>
          <a:lstStyle>
            <a:lvl1pPr marL="0" indent="0" algn="l">
              <a:lnSpc>
                <a:spcPct val="100000"/>
              </a:lnSpc>
              <a:spcBef>
                <a:spcPts val="300"/>
              </a:spcBef>
              <a:spcAft>
                <a:spcPts val="0"/>
              </a:spcAft>
              <a:buClrTx/>
              <a:buFontTx/>
              <a:buNone/>
              <a:defRPr sz="2000" b="0" i="0" u="none" cap="none">
                <a:solidFill>
                  <a:schemeClr val="dk1"/>
                </a:solidFill>
                <a:latin typeface="+mn-l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Tittel 12">
            <a:extLst>
              <a:ext uri="{FF2B5EF4-FFF2-40B4-BE49-F238E27FC236}">
                <a16:creationId xmlns:a16="http://schemas.microsoft.com/office/drawing/2014/main" id="{D9B6BFAA-CD18-F412-8C06-C7ACCF8A8E00}"/>
              </a:ext>
            </a:extLst>
          </p:cNvPr>
          <p:cNvSpPr>
            <a:spLocks noGrp="1"/>
          </p:cNvSpPr>
          <p:nvPr>
            <p:ph type="title"/>
          </p:nvPr>
        </p:nvSpPr>
        <p:spPr>
          <a:xfrm>
            <a:off x="360045" y="360045"/>
            <a:ext cx="5004626" cy="1242155"/>
          </a:xfrm>
        </p:spPr>
        <p:txBody>
          <a:bodyPr/>
          <a:lstStyle>
            <a:lvl1pPr>
              <a:defRPr b="0">
                <a:solidFill>
                  <a:schemeClr val="dk1"/>
                </a:solidFill>
              </a:defRPr>
            </a:lvl1pPr>
          </a:lstStyle>
          <a:p>
            <a:r>
              <a:rPr lang="nb-NO"/>
              <a:t>Klikk for å redigere tittelstil</a:t>
            </a:r>
            <a:endParaRPr lang="nb-NO" dirty="0"/>
          </a:p>
        </p:txBody>
      </p:sp>
      <p:sp>
        <p:nvSpPr>
          <p:cNvPr id="2" name="Plassholder for dato 1">
            <a:extLst>
              <a:ext uri="{FF2B5EF4-FFF2-40B4-BE49-F238E27FC236}">
                <a16:creationId xmlns:a16="http://schemas.microsoft.com/office/drawing/2014/main" id="{C106B3F3-83DE-B0C0-4EEA-A2907A6DFA82}"/>
              </a:ext>
            </a:extLst>
          </p:cNvPr>
          <p:cNvSpPr>
            <a:spLocks noGrp="1"/>
          </p:cNvSpPr>
          <p:nvPr>
            <p:ph type="dt" sz="half" idx="11"/>
          </p:nvPr>
        </p:nvSpPr>
        <p:spPr/>
        <p:txBody>
          <a:bodyPr/>
          <a:lstStyle>
            <a:lvl1pPr>
              <a:defRPr>
                <a:solidFill>
                  <a:schemeClr val="dk1"/>
                </a:solidFill>
              </a:defRPr>
            </a:lvl1pPr>
          </a:lstStyle>
          <a:p>
            <a:fld id="{444F99E4-DDD6-47D0-ABF6-E7DDA880AF2E}" type="datetime1">
              <a:rPr lang="nb-NO" smtClean="0"/>
              <a:t>05.05.2026</a:t>
            </a:fld>
            <a:endParaRPr lang="nb-NO"/>
          </a:p>
        </p:txBody>
      </p:sp>
      <p:sp>
        <p:nvSpPr>
          <p:cNvPr id="3" name="Plassholder for bunntekst 2">
            <a:extLst>
              <a:ext uri="{FF2B5EF4-FFF2-40B4-BE49-F238E27FC236}">
                <a16:creationId xmlns:a16="http://schemas.microsoft.com/office/drawing/2014/main" id="{7129DE8F-C1CE-F923-58E8-B37F55BFE70D}"/>
              </a:ext>
            </a:extLst>
          </p:cNvPr>
          <p:cNvSpPr>
            <a:spLocks noGrp="1"/>
          </p:cNvSpPr>
          <p:nvPr>
            <p:ph type="ftr" sz="quarter" idx="12"/>
          </p:nvPr>
        </p:nvSpPr>
        <p:spPr/>
        <p:txBody>
          <a:bodyPr/>
          <a:lstStyle/>
          <a:p>
            <a:endParaRPr lang="nb-NO" dirty="0"/>
          </a:p>
        </p:txBody>
      </p:sp>
      <p:sp>
        <p:nvSpPr>
          <p:cNvPr id="4" name="Plassholder for lysbildenummer 3">
            <a:extLst>
              <a:ext uri="{FF2B5EF4-FFF2-40B4-BE49-F238E27FC236}">
                <a16:creationId xmlns:a16="http://schemas.microsoft.com/office/drawing/2014/main" id="{5832F7C0-1272-E70B-06BB-4F7AD730B67F}"/>
              </a:ext>
            </a:extLst>
          </p:cNvPr>
          <p:cNvSpPr>
            <a:spLocks noGrp="1"/>
          </p:cNvSpPr>
          <p:nvPr>
            <p:ph type="sldNum" sz="quarter" idx="13"/>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991059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de med heldekkende 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90B0ED0B-836F-C76C-C493-A157EE7AFF20}"/>
              </a:ext>
            </a:extLst>
          </p:cNvPr>
          <p:cNvSpPr>
            <a:spLocks noGrp="1"/>
          </p:cNvSpPr>
          <p:nvPr>
            <p:ph type="pic" idx="10" hasCustomPrompt="1"/>
          </p:nvPr>
        </p:nvSpPr>
        <p:spPr>
          <a:xfrm>
            <a:off x="-1" y="0"/>
            <a:ext cx="12193200" cy="6858000"/>
          </a:xfrm>
          <a:solidFill>
            <a:srgbClr val="D9D9D9"/>
          </a:solidFill>
        </p:spPr>
        <p:txBody>
          <a:bodyPr tIns="907313">
            <a:normAutofit/>
          </a:bodyPr>
          <a:lstStyle>
            <a:lvl1pPr marL="216000" indent="-216000" algn="ctr" defTabSz="914400" rtl="0" eaLnBrk="1" latinLnBrk="0" hangingPunct="1">
              <a:lnSpc>
                <a:spcPct val="100000"/>
              </a:lnSpc>
              <a:spcBef>
                <a:spcPts val="300"/>
              </a:spcBef>
              <a:buFont typeface="Arial" panose="020B0604020202020204" pitchFamily="34" charset="0"/>
              <a:buNone/>
              <a:defRPr sz="2000"/>
            </a:lvl1pPr>
          </a:lstStyle>
          <a:p>
            <a:r>
              <a:rPr lang="en-GB" dirty="0"/>
              <a:t>Click icon to add photo</a:t>
            </a:r>
            <a:endParaRPr lang="nb-NO" dirty="0"/>
          </a:p>
        </p:txBody>
      </p:sp>
    </p:spTree>
    <p:extLst>
      <p:ext uri="{BB962C8B-B14F-4D97-AF65-F5344CB8AC3E}">
        <p14:creationId xmlns:p14="http://schemas.microsoft.com/office/powerpoint/2010/main" val="3392413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 tekstfelt variant 1">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90B0ED0B-836F-C76C-C493-A157EE7AFF20}"/>
              </a:ext>
            </a:extLst>
          </p:cNvPr>
          <p:cNvSpPr>
            <a:spLocks noGrp="1"/>
          </p:cNvSpPr>
          <p:nvPr>
            <p:ph type="pic" idx="10" hasCustomPrompt="1"/>
          </p:nvPr>
        </p:nvSpPr>
        <p:spPr>
          <a:xfrm>
            <a:off x="0" y="0"/>
            <a:ext cx="12193200" cy="6858000"/>
          </a:xfrm>
          <a:solidFill>
            <a:srgbClr val="D9D9D9"/>
          </a:solidFill>
        </p:spPr>
        <p:txBody>
          <a:bodyPr tIns="907313">
            <a:normAutofit/>
          </a:bodyPr>
          <a:lstStyle>
            <a:lvl1pPr marL="216000" indent="-216000" algn="ctr" defTabSz="914400" rtl="0" eaLnBrk="1" latinLnBrk="0" hangingPunct="1">
              <a:lnSpc>
                <a:spcPct val="100000"/>
              </a:lnSpc>
              <a:spcBef>
                <a:spcPts val="300"/>
              </a:spcBef>
              <a:buFont typeface="Arial" panose="020B0604020202020204" pitchFamily="34" charset="0"/>
              <a:buNone/>
              <a:defRPr sz="2000"/>
            </a:lvl1pPr>
          </a:lstStyle>
          <a:p>
            <a:r>
              <a:rPr lang="en-GB" dirty="0"/>
              <a:t>Click icon to add photo</a:t>
            </a:r>
            <a:endParaRPr lang="nb-NO" dirty="0"/>
          </a:p>
        </p:txBody>
      </p:sp>
      <p:sp>
        <p:nvSpPr>
          <p:cNvPr id="4" name="Plassholder for tekst 3">
            <a:extLst>
              <a:ext uri="{FF2B5EF4-FFF2-40B4-BE49-F238E27FC236}">
                <a16:creationId xmlns:a16="http://schemas.microsoft.com/office/drawing/2014/main" id="{3F084351-9D52-1FB9-568A-252FCECD3105}"/>
              </a:ext>
            </a:extLst>
          </p:cNvPr>
          <p:cNvSpPr>
            <a:spLocks noGrp="1"/>
          </p:cNvSpPr>
          <p:nvPr>
            <p:ph type="body" sz="quarter" idx="12"/>
          </p:nvPr>
        </p:nvSpPr>
        <p:spPr>
          <a:xfrm>
            <a:off x="248499" y="1455390"/>
            <a:ext cx="4375016" cy="1036347"/>
          </a:xfrm>
          <a:prstGeom prst="rect">
            <a:avLst/>
          </a:prstGeom>
          <a:solidFill>
            <a:srgbClr val="FAF6F3"/>
          </a:solidFill>
        </p:spPr>
        <p:txBody>
          <a:bodyPr wrap="square" lIns="360000" tIns="360000" rIns="360000" bIns="360000">
            <a:spAutoFit/>
          </a:bodyPr>
          <a:lstStyle>
            <a:lvl1pPr marL="0" indent="0" algn="l">
              <a:lnSpc>
                <a:spcPct val="120000"/>
              </a:lnSpc>
              <a:spcBef>
                <a:spcPts val="0"/>
              </a:spcBef>
              <a:spcAft>
                <a:spcPts val="0"/>
              </a:spcAft>
              <a:buNone/>
              <a:defRPr sz="1600" b="0" i="0" u="none" cap="none">
                <a:latin typeface="+mn-lt"/>
              </a:defRPr>
            </a:lvl1pPr>
          </a:lstStyle>
          <a:p>
            <a:pPr lvl="0"/>
            <a:r>
              <a:rPr lang="nb-NO"/>
              <a:t>Klikk for å redigere tekststiler i malen</a:t>
            </a:r>
          </a:p>
        </p:txBody>
      </p:sp>
    </p:spTree>
    <p:extLst>
      <p:ext uri="{BB962C8B-B14F-4D97-AF65-F5344CB8AC3E}">
        <p14:creationId xmlns:p14="http://schemas.microsoft.com/office/powerpoint/2010/main" val="2602248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 tekstfelt variant 2">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90B0ED0B-836F-C76C-C493-A157EE7AFF20}"/>
              </a:ext>
            </a:extLst>
          </p:cNvPr>
          <p:cNvSpPr>
            <a:spLocks noGrp="1"/>
          </p:cNvSpPr>
          <p:nvPr>
            <p:ph type="pic" idx="10" hasCustomPrompt="1"/>
          </p:nvPr>
        </p:nvSpPr>
        <p:spPr>
          <a:xfrm>
            <a:off x="-1" y="0"/>
            <a:ext cx="12193200" cy="6858000"/>
          </a:xfrm>
          <a:solidFill>
            <a:srgbClr val="D9D9D9"/>
          </a:solidFill>
        </p:spPr>
        <p:txBody>
          <a:bodyPr tIns="907313">
            <a:normAutofit/>
          </a:bodyPr>
          <a:lstStyle>
            <a:lvl1pPr marL="216000" indent="-216000" algn="ctr" defTabSz="914400" rtl="0" eaLnBrk="1" latinLnBrk="0" hangingPunct="1">
              <a:lnSpc>
                <a:spcPct val="100000"/>
              </a:lnSpc>
              <a:spcBef>
                <a:spcPts val="300"/>
              </a:spcBef>
              <a:buFont typeface="Arial" panose="020B0604020202020204" pitchFamily="34" charset="0"/>
              <a:buNone/>
              <a:defRPr sz="2000"/>
            </a:lvl1pPr>
          </a:lstStyle>
          <a:p>
            <a:r>
              <a:rPr lang="en-GB" dirty="0"/>
              <a:t>Click icon to add photo</a:t>
            </a:r>
            <a:endParaRPr lang="nb-NO" dirty="0"/>
          </a:p>
        </p:txBody>
      </p:sp>
      <p:sp>
        <p:nvSpPr>
          <p:cNvPr id="4" name="Plassholder for tekst 3">
            <a:extLst>
              <a:ext uri="{FF2B5EF4-FFF2-40B4-BE49-F238E27FC236}">
                <a16:creationId xmlns:a16="http://schemas.microsoft.com/office/drawing/2014/main" id="{3F084351-9D52-1FB9-568A-252FCECD3105}"/>
              </a:ext>
            </a:extLst>
          </p:cNvPr>
          <p:cNvSpPr>
            <a:spLocks noGrp="1"/>
          </p:cNvSpPr>
          <p:nvPr>
            <p:ph type="body" sz="quarter" idx="12"/>
          </p:nvPr>
        </p:nvSpPr>
        <p:spPr>
          <a:xfrm>
            <a:off x="360045" y="512763"/>
            <a:ext cx="4283075" cy="2271718"/>
          </a:xfrm>
          <a:prstGeom prst="rect">
            <a:avLst/>
          </a:prstGeom>
          <a:solidFill>
            <a:srgbClr val="FAF6F3"/>
          </a:solidFill>
        </p:spPr>
        <p:txBody>
          <a:bodyPr wrap="square" lIns="360000" tIns="1440000" rIns="360000" bIns="540000">
            <a:spAutoFit/>
          </a:bodyPr>
          <a:lstStyle>
            <a:lvl1pPr marL="0" indent="0" algn="ctr">
              <a:lnSpc>
                <a:spcPct val="120000"/>
              </a:lnSpc>
              <a:spcBef>
                <a:spcPts val="0"/>
              </a:spcBef>
              <a:spcAft>
                <a:spcPts val="0"/>
              </a:spcAft>
              <a:buNone/>
              <a:defRPr sz="1600" b="0" i="0" u="none" cap="none">
                <a:latin typeface="+mn-lt"/>
              </a:defRPr>
            </a:lvl1pPr>
          </a:lstStyle>
          <a:p>
            <a:pPr lvl="0"/>
            <a:r>
              <a:rPr lang="nb-NO"/>
              <a:t>Klikk for å redigere tekststiler i malen</a:t>
            </a:r>
          </a:p>
        </p:txBody>
      </p:sp>
      <p:sp>
        <p:nvSpPr>
          <p:cNvPr id="6" name="Tittel 5">
            <a:extLst>
              <a:ext uri="{FF2B5EF4-FFF2-40B4-BE49-F238E27FC236}">
                <a16:creationId xmlns:a16="http://schemas.microsoft.com/office/drawing/2014/main" id="{0C29952C-063D-724E-703B-0C557DEFE08C}"/>
              </a:ext>
            </a:extLst>
          </p:cNvPr>
          <p:cNvSpPr>
            <a:spLocks noGrp="1"/>
          </p:cNvSpPr>
          <p:nvPr>
            <p:ph type="title"/>
          </p:nvPr>
        </p:nvSpPr>
        <p:spPr>
          <a:xfrm>
            <a:off x="360045" y="722638"/>
            <a:ext cx="4284000" cy="984885"/>
          </a:xfrm>
        </p:spPr>
        <p:txBody>
          <a:bodyPr anchor="b">
            <a:normAutofit/>
          </a:bodyPr>
          <a:lstStyle>
            <a:lvl1pPr algn="ctr">
              <a:defRPr sz="3200" b="0">
                <a:solidFill>
                  <a:schemeClr val="dk1"/>
                </a:solidFill>
              </a:defRPr>
            </a:lvl1pPr>
          </a:lstStyle>
          <a:p>
            <a:r>
              <a:rPr lang="nb-NO"/>
              <a:t>Klikk for å redigere tittelstil</a:t>
            </a:r>
            <a:endParaRPr lang="nb-NO" dirty="0"/>
          </a:p>
        </p:txBody>
      </p:sp>
    </p:spTree>
    <p:extLst>
      <p:ext uri="{BB962C8B-B14F-4D97-AF65-F5344CB8AC3E}">
        <p14:creationId xmlns:p14="http://schemas.microsoft.com/office/powerpoint/2010/main" val="70073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DF961D0D-3E89-CCD8-F0FA-BA34523EC64F}"/>
              </a:ext>
            </a:extLst>
          </p:cNvPr>
          <p:cNvSpPr>
            <a:spLocks noGrp="1"/>
          </p:cNvSpPr>
          <p:nvPr>
            <p:ph type="body" idx="10" hasCustomPrompt="1"/>
          </p:nvPr>
        </p:nvSpPr>
        <p:spPr>
          <a:xfrm>
            <a:off x="360045" y="370799"/>
            <a:ext cx="11448000" cy="5223176"/>
          </a:xfrm>
        </p:spPr>
        <p:txBody>
          <a:bodyPr lIns="0" tIns="0" rIns="0" bIns="0"/>
          <a:lstStyle>
            <a:lvl1pPr marL="0" indent="0" algn="l">
              <a:lnSpc>
                <a:spcPct val="100000"/>
              </a:lnSpc>
              <a:spcBef>
                <a:spcPts val="0"/>
              </a:spcBef>
              <a:spcAft>
                <a:spcPts val="0"/>
              </a:spcAft>
              <a:buClrTx/>
              <a:buFontTx/>
              <a:buNone/>
              <a:defRPr sz="5600" b="0" i="0" u="none" cap="none">
                <a:solidFill>
                  <a:schemeClr val="dk1"/>
                </a:solidFill>
                <a:latin typeface="+mj-lt"/>
              </a:defRPr>
            </a:lvl1pPr>
          </a:lstStyle>
          <a:p>
            <a:pPr lvl="0"/>
            <a:r>
              <a:rPr lang="nb-NO" dirty="0"/>
              <a:t>Sitat</a:t>
            </a:r>
          </a:p>
        </p:txBody>
      </p:sp>
      <p:sp>
        <p:nvSpPr>
          <p:cNvPr id="10" name="Plassholder for tekst 9">
            <a:extLst>
              <a:ext uri="{FF2B5EF4-FFF2-40B4-BE49-F238E27FC236}">
                <a16:creationId xmlns:a16="http://schemas.microsoft.com/office/drawing/2014/main" id="{14B2BB77-4121-EE31-E193-6F53B0D33B96}"/>
              </a:ext>
            </a:extLst>
          </p:cNvPr>
          <p:cNvSpPr>
            <a:spLocks noGrp="1"/>
          </p:cNvSpPr>
          <p:nvPr>
            <p:ph type="body" sz="quarter" idx="11" hasCustomPrompt="1"/>
          </p:nvPr>
        </p:nvSpPr>
        <p:spPr>
          <a:xfrm>
            <a:off x="360045" y="5949703"/>
            <a:ext cx="11449050" cy="359023"/>
          </a:xfrm>
          <a:prstGeom prst="rect">
            <a:avLst/>
          </a:prstGeom>
        </p:spPr>
        <p:txBody>
          <a:bodyPr lIns="0" tIns="0" rIns="0" bIns="0"/>
          <a:lstStyle>
            <a:lvl1pPr marL="285750" indent="-285750" algn="l">
              <a:lnSpc>
                <a:spcPct val="100000"/>
              </a:lnSpc>
              <a:spcBef>
                <a:spcPts val="300"/>
              </a:spcBef>
              <a:spcAft>
                <a:spcPts val="0"/>
              </a:spcAft>
              <a:buClrTx/>
              <a:buFont typeface="Courier New" panose="02070309020205020404" pitchFamily="49" charset="0"/>
              <a:buChar char="­"/>
              <a:defRPr sz="1800" b="0" i="0" u="none" cap="none">
                <a:solidFill>
                  <a:schemeClr val="dk1"/>
                </a:solidFill>
                <a:latin typeface="+mn-lt"/>
              </a:defRPr>
            </a:lvl1pPr>
          </a:lstStyle>
          <a:p>
            <a:pPr lvl="0"/>
            <a:r>
              <a:rPr lang="nb-NO" dirty="0"/>
              <a:t>Kilde</a:t>
            </a:r>
          </a:p>
        </p:txBody>
      </p:sp>
      <p:sp>
        <p:nvSpPr>
          <p:cNvPr id="5" name="Plassholder for dato 4">
            <a:extLst>
              <a:ext uri="{FF2B5EF4-FFF2-40B4-BE49-F238E27FC236}">
                <a16:creationId xmlns:a16="http://schemas.microsoft.com/office/drawing/2014/main" id="{3059C503-D8E5-D52C-A6BF-E7B139493A5E}"/>
              </a:ext>
            </a:extLst>
          </p:cNvPr>
          <p:cNvSpPr>
            <a:spLocks noGrp="1"/>
          </p:cNvSpPr>
          <p:nvPr>
            <p:ph type="dt" sz="half" idx="12"/>
          </p:nvPr>
        </p:nvSpPr>
        <p:spPr/>
        <p:txBody>
          <a:bodyPr/>
          <a:lstStyle/>
          <a:p>
            <a:fld id="{506135E9-975B-4DCB-A12D-22E02D8A954E}" type="datetime1">
              <a:rPr lang="nb-NO" smtClean="0"/>
              <a:t>05.05.2026</a:t>
            </a:fld>
            <a:endParaRPr lang="nb-NO"/>
          </a:p>
        </p:txBody>
      </p:sp>
      <p:sp>
        <p:nvSpPr>
          <p:cNvPr id="6" name="Plassholder for bunntekst 5">
            <a:extLst>
              <a:ext uri="{FF2B5EF4-FFF2-40B4-BE49-F238E27FC236}">
                <a16:creationId xmlns:a16="http://schemas.microsoft.com/office/drawing/2014/main" id="{0F79F31C-A3F2-66E3-52AF-63C99E7A6915}"/>
              </a:ext>
            </a:extLst>
          </p:cNvPr>
          <p:cNvSpPr>
            <a:spLocks noGrp="1"/>
          </p:cNvSpPr>
          <p:nvPr>
            <p:ph type="ftr" sz="quarter" idx="13"/>
          </p:nvPr>
        </p:nvSpPr>
        <p:spPr/>
        <p:txBody>
          <a:bodyPr/>
          <a:lstStyle/>
          <a:p>
            <a:endParaRPr lang="nb-NO" dirty="0"/>
          </a:p>
        </p:txBody>
      </p:sp>
      <p:sp>
        <p:nvSpPr>
          <p:cNvPr id="7" name="Plassholder for lysbildenummer 6">
            <a:extLst>
              <a:ext uri="{FF2B5EF4-FFF2-40B4-BE49-F238E27FC236}">
                <a16:creationId xmlns:a16="http://schemas.microsoft.com/office/drawing/2014/main" id="{028A4AAF-2092-F7CE-0462-2B431203CE3F}"/>
              </a:ext>
            </a:extLst>
          </p:cNvPr>
          <p:cNvSpPr>
            <a:spLocks noGrp="1"/>
          </p:cNvSpPr>
          <p:nvPr>
            <p:ph type="sldNum" sz="quarter" idx="14"/>
          </p:nvPr>
        </p:nvSpPr>
        <p:spPr>
          <a:xfrm>
            <a:off x="360045" y="6552819"/>
            <a:ext cx="180023" cy="92333"/>
          </a:xfrm>
        </p:spPr>
        <p:txBody>
          <a:bodyPr/>
          <a:lstStyle/>
          <a:p>
            <a:fld id="{0CD1C0F9-8870-45B6-8F4C-C141C91534A5}" type="slidenum">
              <a:rPr lang="nb-NO" smtClean="0"/>
              <a:pPr/>
              <a:t>‹#›</a:t>
            </a:fld>
            <a:endParaRPr lang="nb-NO"/>
          </a:p>
        </p:txBody>
      </p:sp>
      <p:sp>
        <p:nvSpPr>
          <p:cNvPr id="2" name="TekstSylinder 1">
            <a:extLst>
              <a:ext uri="{FF2B5EF4-FFF2-40B4-BE49-F238E27FC236}">
                <a16:creationId xmlns:a16="http://schemas.microsoft.com/office/drawing/2014/main" id="{51F099EA-C5B5-5783-380D-AB1B44566DCA}"/>
              </a:ext>
            </a:extLst>
          </p:cNvPr>
          <p:cNvSpPr txBox="1"/>
          <p:nvPr userDrawn="1"/>
        </p:nvSpPr>
        <p:spPr>
          <a:xfrm>
            <a:off x="-1821584" y="2468700"/>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3" name="Gruppe 2">
            <a:extLst>
              <a:ext uri="{FF2B5EF4-FFF2-40B4-BE49-F238E27FC236}">
                <a16:creationId xmlns:a16="http://schemas.microsoft.com/office/drawing/2014/main" id="{BBAFE2AF-F251-8A93-2F6D-765F89BE751B}"/>
              </a:ext>
            </a:extLst>
          </p:cNvPr>
          <p:cNvGrpSpPr/>
          <p:nvPr userDrawn="1"/>
        </p:nvGrpSpPr>
        <p:grpSpPr>
          <a:xfrm>
            <a:off x="-1743412" y="4103279"/>
            <a:ext cx="1306512" cy="1526657"/>
            <a:chOff x="-1589485" y="1838157"/>
            <a:chExt cx="1306512" cy="1526657"/>
          </a:xfrm>
        </p:grpSpPr>
        <p:pic>
          <p:nvPicPr>
            <p:cNvPr id="4" name="Bilde 3">
              <a:extLst>
                <a:ext uri="{FF2B5EF4-FFF2-40B4-BE49-F238E27FC236}">
                  <a16:creationId xmlns:a16="http://schemas.microsoft.com/office/drawing/2014/main" id="{B80D324F-5BDC-C209-74B5-5611B3AC5E21}"/>
                </a:ext>
              </a:extLst>
            </p:cNvPr>
            <p:cNvPicPr>
              <a:picLocks noChangeAspect="1"/>
            </p:cNvPicPr>
            <p:nvPr userDrawn="1"/>
          </p:nvPicPr>
          <p:blipFill>
            <a:blip r:embed="rId2"/>
            <a:stretch>
              <a:fillRect/>
            </a:stretch>
          </p:blipFill>
          <p:spPr>
            <a:xfrm>
              <a:off x="-1589485" y="1838157"/>
              <a:ext cx="1306512" cy="1526657"/>
            </a:xfrm>
            <a:prstGeom prst="rect">
              <a:avLst/>
            </a:prstGeom>
          </p:spPr>
        </p:pic>
        <p:sp>
          <p:nvSpPr>
            <p:cNvPr id="8" name="Rektangel 7">
              <a:extLst>
                <a:ext uri="{FF2B5EF4-FFF2-40B4-BE49-F238E27FC236}">
                  <a16:creationId xmlns:a16="http://schemas.microsoft.com/office/drawing/2014/main" id="{B62832CE-3441-ABC8-E90F-8FDC3F220E9A}"/>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7" name="TekstSylinder 16">
            <a:extLst>
              <a:ext uri="{FF2B5EF4-FFF2-40B4-BE49-F238E27FC236}">
                <a16:creationId xmlns:a16="http://schemas.microsoft.com/office/drawing/2014/main" id="{76B82D3F-F591-7E81-E3D4-88FC2183807E}"/>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Sitatside</a:t>
            </a:r>
          </a:p>
        </p:txBody>
      </p:sp>
      <p:sp>
        <p:nvSpPr>
          <p:cNvPr id="18" name="TekstSylinder 17">
            <a:extLst>
              <a:ext uri="{FF2B5EF4-FFF2-40B4-BE49-F238E27FC236}">
                <a16:creationId xmlns:a16="http://schemas.microsoft.com/office/drawing/2014/main" id="{1393C352-7F8A-BB46-6DD2-405E620C7436}"/>
              </a:ext>
            </a:extLst>
          </p:cNvPr>
          <p:cNvSpPr txBox="1"/>
          <p:nvPr userDrawn="1"/>
        </p:nvSpPr>
        <p:spPr>
          <a:xfrm>
            <a:off x="-1743412" y="5717314"/>
            <a:ext cx="1466114" cy="431657"/>
          </a:xfrm>
          <a:prstGeom prst="rect">
            <a:avLst/>
          </a:prstGeom>
          <a:noFill/>
        </p:spPr>
        <p:txBody>
          <a:bodyPr wrap="square" lIns="0" tIns="0" rIns="0" bIns="0">
            <a:spAutoFit/>
          </a:bodyPr>
          <a:lstStyle/>
          <a:p>
            <a:pPr marL="0" marR="0" lvl="0" indent="0" algn="l" defTabSz="914400" rtl="0" eaLnBrk="1" fontAlgn="auto" latinLnBrk="0" hangingPunct="1">
              <a:lnSpc>
                <a:spcPct val="120000"/>
              </a:lnSpc>
              <a:spcBef>
                <a:spcPts val="0"/>
              </a:spcBef>
              <a:spcAft>
                <a:spcPts val="0"/>
              </a:spcAft>
              <a:buClrTx/>
              <a:buSzTx/>
              <a:buFont typeface="Calibri" panose="020F0502020204030204" pitchFamily="34" charset="0"/>
              <a:buNone/>
              <a:tabLst/>
              <a:defRPr/>
            </a:pPr>
            <a:r>
              <a:rPr lang="nb-NO" sz="800" i="1" dirty="0"/>
              <a:t>Trykk «flere farger» under malingsspannet for å skrive HEX-verdi</a:t>
            </a:r>
          </a:p>
        </p:txBody>
      </p:sp>
      <p:grpSp>
        <p:nvGrpSpPr>
          <p:cNvPr id="21" name="Gruppe 20">
            <a:extLst>
              <a:ext uri="{FF2B5EF4-FFF2-40B4-BE49-F238E27FC236}">
                <a16:creationId xmlns:a16="http://schemas.microsoft.com/office/drawing/2014/main" id="{EE6999BF-82B3-B4D7-9C03-EE9595EA0BBE}"/>
              </a:ext>
            </a:extLst>
          </p:cNvPr>
          <p:cNvGrpSpPr/>
          <p:nvPr userDrawn="1"/>
        </p:nvGrpSpPr>
        <p:grpSpPr>
          <a:xfrm>
            <a:off x="-1821584" y="966475"/>
            <a:ext cx="1689882" cy="1316579"/>
            <a:chOff x="-1821584" y="897895"/>
            <a:chExt cx="1689882" cy="1316579"/>
          </a:xfrm>
        </p:grpSpPr>
        <p:sp>
          <p:nvSpPr>
            <p:cNvPr id="12" name="TekstSylinder 11">
              <a:extLst>
                <a:ext uri="{FF2B5EF4-FFF2-40B4-BE49-F238E27FC236}">
                  <a16:creationId xmlns:a16="http://schemas.microsoft.com/office/drawing/2014/main" id="{C3DF03D0-21D4-7E2E-91BD-9F559C46C9BE}"/>
                </a:ext>
              </a:extLst>
            </p:cNvPr>
            <p:cNvSpPr txBox="1"/>
            <p:nvPr userDrawn="1"/>
          </p:nvSpPr>
          <p:spPr>
            <a:xfrm>
              <a:off x="-1821584" y="897895"/>
              <a:ext cx="1689882" cy="1316579"/>
            </a:xfrm>
            <a:prstGeom prst="rect">
              <a:avLst/>
            </a:prstGeom>
            <a:noFill/>
          </p:spPr>
          <p:txBody>
            <a:bodyPr wrap="square" lIns="0" tIns="0" rIns="0" bIns="0" rtlCol="0">
              <a:spAutoFit/>
            </a:bodyPr>
            <a:lstStyle/>
            <a:p>
              <a:pPr marL="0" indent="0">
                <a:lnSpc>
                  <a:spcPct val="120000"/>
                </a:lnSpc>
                <a:buFont typeface="Calibri" panose="020F0502020204030204" pitchFamily="34" charset="0"/>
                <a:buNone/>
              </a:pPr>
              <a:r>
                <a:rPr lang="nb-NO" sz="900" b="0" u="none" strike="noStrike" dirty="0">
                  <a:solidFill>
                    <a:srgbClr val="032B2F"/>
                  </a:solidFill>
                  <a:effectLst/>
                  <a:latin typeface="+mn-lt"/>
                </a:rPr>
                <a:t>Font skal være minimum 40 </a:t>
              </a:r>
              <a:r>
                <a:rPr lang="nb-NO" sz="900" b="0" u="none" strike="noStrike" dirty="0" err="1">
                  <a:solidFill>
                    <a:srgbClr val="032B2F"/>
                  </a:solidFill>
                  <a:effectLst/>
                  <a:latin typeface="+mn-lt"/>
                </a:rPr>
                <a:t>pt</a:t>
              </a:r>
              <a:r>
                <a:rPr lang="nb-NO" sz="900" b="0" u="none" strike="noStrike" dirty="0">
                  <a:solidFill>
                    <a:srgbClr val="032B2F"/>
                  </a:solidFill>
                  <a:effectLst/>
                  <a:latin typeface="+mn-lt"/>
                </a:rPr>
                <a:t> og siden kan ha disse bakgrunnene:</a:t>
              </a:r>
            </a:p>
            <a:p>
              <a:pPr>
                <a:lnSpc>
                  <a:spcPct val="120000"/>
                </a:lnSpc>
              </a:pPr>
              <a:r>
                <a:rPr lang="nb-NO" sz="900" b="0" u="none" strike="noStrike" dirty="0">
                  <a:solidFill>
                    <a:srgbClr val="032B2F"/>
                  </a:solidFill>
                  <a:effectLst/>
                  <a:latin typeface="+mn-lt"/>
                </a:rPr>
                <a:t>Lysegrønn – #E2F1DF</a:t>
              </a:r>
              <a:endParaRPr lang="nb-NO" sz="900" b="0" dirty="0">
                <a:solidFill>
                  <a:srgbClr val="032B2F"/>
                </a:solidFill>
                <a:latin typeface="+mn-lt"/>
              </a:endParaRPr>
            </a:p>
            <a:p>
              <a:pPr marL="0" indent="0">
                <a:lnSpc>
                  <a:spcPct val="120000"/>
                </a:lnSpc>
                <a:buFont typeface="Calibri" panose="020F0502020204030204" pitchFamily="34" charset="0"/>
                <a:buNone/>
              </a:pPr>
              <a:r>
                <a:rPr lang="nb-NO" sz="900" b="0" u="none" strike="noStrike" dirty="0">
                  <a:solidFill>
                    <a:srgbClr val="032B2F"/>
                  </a:solidFill>
                  <a:effectLst/>
                  <a:latin typeface="+mn-lt"/>
                </a:rPr>
                <a:t>Lyseblå - #E7F2F8</a:t>
              </a:r>
            </a:p>
            <a:p>
              <a:pPr>
                <a:lnSpc>
                  <a:spcPct val="120000"/>
                </a:lnSpc>
              </a:pPr>
              <a:r>
                <a:rPr lang="nb-NO" sz="900" b="0" dirty="0">
                  <a:solidFill>
                    <a:srgbClr val="032B2F"/>
                  </a:solidFill>
                  <a:latin typeface="+mn-lt"/>
                </a:rPr>
                <a:t>Lysebeige – #FAF6F3</a:t>
              </a:r>
              <a:br>
                <a:rPr lang="nb-NO" sz="900" b="0" dirty="0">
                  <a:solidFill>
                    <a:srgbClr val="032B2F"/>
                  </a:solidFill>
                  <a:latin typeface="+mn-lt"/>
                </a:rPr>
              </a:br>
              <a:r>
                <a:rPr lang="nb-NO" sz="900" b="0" dirty="0">
                  <a:solidFill>
                    <a:srgbClr val="032B2F"/>
                  </a:solidFill>
                  <a:latin typeface="+mn-lt"/>
                </a:rPr>
                <a:t>Lysegul – #F8DE9C</a:t>
              </a:r>
            </a:p>
            <a:p>
              <a:pPr>
                <a:lnSpc>
                  <a:spcPct val="120000"/>
                </a:lnSpc>
              </a:pPr>
              <a:r>
                <a:rPr lang="nb-NO" sz="900" b="0" dirty="0">
                  <a:solidFill>
                    <a:srgbClr val="032B2F"/>
                  </a:solidFill>
                  <a:latin typeface="+mn-lt"/>
                </a:rPr>
                <a:t>Rosa - #FBD4C1</a:t>
              </a:r>
            </a:p>
          </p:txBody>
        </p:sp>
        <p:sp>
          <p:nvSpPr>
            <p:cNvPr id="13" name="Rektangel 12">
              <a:extLst>
                <a:ext uri="{FF2B5EF4-FFF2-40B4-BE49-F238E27FC236}">
                  <a16:creationId xmlns:a16="http://schemas.microsoft.com/office/drawing/2014/main" id="{48D5FFDF-0916-6C32-9535-0DD96DB83E1A}"/>
                </a:ext>
              </a:extLst>
            </p:cNvPr>
            <p:cNvSpPr/>
            <p:nvPr userDrawn="1"/>
          </p:nvSpPr>
          <p:spPr>
            <a:xfrm>
              <a:off x="-668267" y="1417565"/>
              <a:ext cx="158310"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4" name="Rektangel 13">
              <a:extLst>
                <a:ext uri="{FF2B5EF4-FFF2-40B4-BE49-F238E27FC236}">
                  <a16:creationId xmlns:a16="http://schemas.microsoft.com/office/drawing/2014/main" id="{0608194F-1C12-8B1B-4B0F-D245E075963A}"/>
                </a:ext>
              </a:extLst>
            </p:cNvPr>
            <p:cNvSpPr/>
            <p:nvPr userDrawn="1"/>
          </p:nvSpPr>
          <p:spPr>
            <a:xfrm>
              <a:off x="-668267" y="1583455"/>
              <a:ext cx="158310"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dirty="0"/>
            </a:p>
          </p:txBody>
        </p:sp>
        <p:sp>
          <p:nvSpPr>
            <p:cNvPr id="15" name="Rektangel 14">
              <a:extLst>
                <a:ext uri="{FF2B5EF4-FFF2-40B4-BE49-F238E27FC236}">
                  <a16:creationId xmlns:a16="http://schemas.microsoft.com/office/drawing/2014/main" id="{66431863-D660-0CD5-2FA4-30B6F4C0B72C}"/>
                </a:ext>
              </a:extLst>
            </p:cNvPr>
            <p:cNvSpPr/>
            <p:nvPr userDrawn="1"/>
          </p:nvSpPr>
          <p:spPr>
            <a:xfrm>
              <a:off x="-668267" y="1749345"/>
              <a:ext cx="158310"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6" name="Rektangel 15">
              <a:extLst>
                <a:ext uri="{FF2B5EF4-FFF2-40B4-BE49-F238E27FC236}">
                  <a16:creationId xmlns:a16="http://schemas.microsoft.com/office/drawing/2014/main" id="{0F74CDAD-19BC-0514-68F4-563F6D926BAD}"/>
                </a:ext>
              </a:extLst>
            </p:cNvPr>
            <p:cNvSpPr/>
            <p:nvPr userDrawn="1"/>
          </p:nvSpPr>
          <p:spPr>
            <a:xfrm>
              <a:off x="-668267" y="1915235"/>
              <a:ext cx="158310" cy="123825"/>
            </a:xfrm>
            <a:prstGeom prst="rect">
              <a:avLst/>
            </a:prstGeom>
            <a:solidFill>
              <a:srgbClr val="F8DE9C"/>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20" name="Rektangel 19">
              <a:extLst>
                <a:ext uri="{FF2B5EF4-FFF2-40B4-BE49-F238E27FC236}">
                  <a16:creationId xmlns:a16="http://schemas.microsoft.com/office/drawing/2014/main" id="{ADA69DD8-8BFC-0D32-1DCE-A738D9D31733}"/>
                </a:ext>
              </a:extLst>
            </p:cNvPr>
            <p:cNvSpPr/>
            <p:nvPr userDrawn="1"/>
          </p:nvSpPr>
          <p:spPr>
            <a:xfrm>
              <a:off x="-668267" y="2081123"/>
              <a:ext cx="158310" cy="123825"/>
            </a:xfrm>
            <a:prstGeom prst="rect">
              <a:avLst/>
            </a:prstGeom>
            <a:solidFill>
              <a:srgbClr val="FBD4C1"/>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Tree>
    <p:extLst>
      <p:ext uri="{BB962C8B-B14F-4D97-AF65-F5344CB8AC3E}">
        <p14:creationId xmlns:p14="http://schemas.microsoft.com/office/powerpoint/2010/main" val="10949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bg>
      <p:bgPr>
        <a:solidFill>
          <a:srgbClr val="054449"/>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F086E5DF-6BBC-CD75-1A87-F6905460A2E4}"/>
              </a:ext>
            </a:extLst>
          </p:cNvPr>
          <p:cNvSpPr>
            <a:spLocks noGrp="1"/>
          </p:cNvSpPr>
          <p:nvPr>
            <p:ph type="pic" sz="quarter" idx="13" hasCustomPrompt="1"/>
          </p:nvPr>
        </p:nvSpPr>
        <p:spPr>
          <a:xfrm>
            <a:off x="0" y="0"/>
            <a:ext cx="12192000" cy="6858000"/>
          </a:xfrm>
          <a:custGeom>
            <a:avLst/>
            <a:gdLst>
              <a:gd name="connsiteX0" fmla="*/ 79200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094800 h 6858000"/>
              <a:gd name="connsiteX5" fmla="*/ 6096000 w 12192000"/>
              <a:gd name="connsiteY5" fmla="*/ 6094800 h 6858000"/>
              <a:gd name="connsiteX6" fmla="*/ 6096000 w 12192000"/>
              <a:gd name="connsiteY6" fmla="*/ 6094798 h 6858000"/>
              <a:gd name="connsiteX7" fmla="*/ 7920000 w 12192000"/>
              <a:gd name="connsiteY7" fmla="*/ 60947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920000" y="0"/>
                </a:moveTo>
                <a:lnTo>
                  <a:pt x="12192000" y="0"/>
                </a:lnTo>
                <a:lnTo>
                  <a:pt x="12192000" y="6858000"/>
                </a:lnTo>
                <a:lnTo>
                  <a:pt x="0" y="6858000"/>
                </a:lnTo>
                <a:lnTo>
                  <a:pt x="0" y="6094800"/>
                </a:lnTo>
                <a:lnTo>
                  <a:pt x="6096000" y="6094800"/>
                </a:lnTo>
                <a:lnTo>
                  <a:pt x="6096000" y="6094798"/>
                </a:lnTo>
                <a:lnTo>
                  <a:pt x="7920000" y="6094798"/>
                </a:lnTo>
                <a:close/>
              </a:path>
            </a:pathLst>
          </a:custGeom>
          <a:solidFill>
            <a:srgbClr val="D9D9D9"/>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solidFill>
                  <a:schemeClr val="bg2"/>
                </a:solidFill>
              </a:defRPr>
            </a:lvl1pPr>
          </a:lstStyle>
          <a:p>
            <a:r>
              <a:rPr lang="en-GB" dirty="0"/>
              <a:t>Click icon to add photo</a:t>
            </a:r>
            <a:endParaRPr lang="nb-NO" dirty="0"/>
          </a:p>
        </p:txBody>
      </p:sp>
      <p:sp>
        <p:nvSpPr>
          <p:cNvPr id="21" name="Tittel 20">
            <a:extLst>
              <a:ext uri="{FF2B5EF4-FFF2-40B4-BE49-F238E27FC236}">
                <a16:creationId xmlns:a16="http://schemas.microsoft.com/office/drawing/2014/main" id="{2F0CFE3B-D8EE-EB98-FFD8-C75FD6C00917}"/>
              </a:ext>
            </a:extLst>
          </p:cNvPr>
          <p:cNvSpPr>
            <a:spLocks noGrp="1"/>
          </p:cNvSpPr>
          <p:nvPr>
            <p:ph type="title" idx="11"/>
          </p:nvPr>
        </p:nvSpPr>
        <p:spPr>
          <a:xfrm>
            <a:off x="360045" y="1490586"/>
            <a:ext cx="6444805" cy="1410643"/>
          </a:xfrm>
        </p:spPr>
        <p:txBody>
          <a:bodyPr lIns="0" tIns="0" rIns="0" bIns="0" anchor="b">
            <a:normAutofit/>
          </a:bodyPr>
          <a:lstStyle>
            <a:lvl1pPr marL="0" indent="0" algn="l">
              <a:lnSpc>
                <a:spcPts val="5460"/>
              </a:lnSpc>
              <a:spcBef>
                <a:spcPts val="0"/>
              </a:spcBef>
              <a:spcAft>
                <a:spcPts val="0"/>
              </a:spcAft>
              <a:buClrTx/>
              <a:buFontTx/>
              <a:buNone/>
              <a:defRPr sz="4800" b="0" i="0" u="none" cap="none">
                <a:solidFill>
                  <a:srgbClr val="E2F1DF"/>
                </a:solidFill>
                <a:latin typeface="+mj-lt"/>
              </a:defRPr>
            </a:lvl1pPr>
          </a:lstStyle>
          <a:p>
            <a:r>
              <a:rPr lang="nb-NO"/>
              <a:t>Klikk for å redigere tittelstil</a:t>
            </a:r>
            <a:endParaRPr lang="nb-NO" dirty="0"/>
          </a:p>
        </p:txBody>
      </p:sp>
      <p:sp>
        <p:nvSpPr>
          <p:cNvPr id="22" name="Undertittel 21">
            <a:extLst>
              <a:ext uri="{FF2B5EF4-FFF2-40B4-BE49-F238E27FC236}">
                <a16:creationId xmlns:a16="http://schemas.microsoft.com/office/drawing/2014/main" id="{AA24D129-222C-3AE7-9A2E-41A07624A43D}"/>
              </a:ext>
            </a:extLst>
          </p:cNvPr>
          <p:cNvSpPr>
            <a:spLocks noGrp="1"/>
          </p:cNvSpPr>
          <p:nvPr>
            <p:ph type="subTitle" sz="quarter" idx="12"/>
          </p:nvPr>
        </p:nvSpPr>
        <p:spPr>
          <a:xfrm>
            <a:off x="360045" y="3096387"/>
            <a:ext cx="6444805" cy="612077"/>
          </a:xfrm>
          <a:prstGeom prst="rect">
            <a:avLst/>
          </a:prstGeom>
        </p:spPr>
        <p:txBody>
          <a:bodyPr lIns="0" tIns="0" rIns="0" bIns="0">
            <a:normAutofit/>
          </a:bodyPr>
          <a:lstStyle>
            <a:lvl1pPr marL="0" indent="0" algn="l">
              <a:lnSpc>
                <a:spcPct val="110000"/>
              </a:lnSpc>
              <a:spcBef>
                <a:spcPts val="0"/>
              </a:spcBef>
              <a:spcAft>
                <a:spcPts val="0"/>
              </a:spcAft>
              <a:buClrTx/>
              <a:buFontTx/>
              <a:buNone/>
              <a:defRPr sz="1800" b="0" i="0" u="none" cap="none">
                <a:solidFill>
                  <a:srgbClr val="E2F1D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pic>
        <p:nvPicPr>
          <p:cNvPr id="2" name="Picture 9" descr="A white text on a black background&#10;&#10;Description automatically generated">
            <a:extLst>
              <a:ext uri="{FF2B5EF4-FFF2-40B4-BE49-F238E27FC236}">
                <a16:creationId xmlns:a16="http://schemas.microsoft.com/office/drawing/2014/main" id="{83A0315B-BAE7-D98C-8085-DAAA8A584B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45" y="360045"/>
            <a:ext cx="1404000" cy="245700"/>
          </a:xfrm>
          <a:prstGeom prst="rect">
            <a:avLst/>
          </a:prstGeom>
        </p:spPr>
      </p:pic>
      <p:sp>
        <p:nvSpPr>
          <p:cNvPr id="4" name="Plassholder for dato 3">
            <a:extLst>
              <a:ext uri="{FF2B5EF4-FFF2-40B4-BE49-F238E27FC236}">
                <a16:creationId xmlns:a16="http://schemas.microsoft.com/office/drawing/2014/main" id="{CFDD4DCB-8B64-0266-688B-FC4A349A058F}"/>
              </a:ext>
            </a:extLst>
          </p:cNvPr>
          <p:cNvSpPr>
            <a:spLocks noGrp="1"/>
          </p:cNvSpPr>
          <p:nvPr>
            <p:ph type="dt" sz="half" idx="14"/>
          </p:nvPr>
        </p:nvSpPr>
        <p:spPr>
          <a:xfrm>
            <a:off x="360045" y="5580698"/>
            <a:ext cx="2844799" cy="187231"/>
          </a:xfrm>
        </p:spPr>
        <p:txBody>
          <a:bodyPr>
            <a:normAutofit/>
          </a:bodyPr>
          <a:lstStyle>
            <a:lvl1pPr>
              <a:defRPr sz="1100">
                <a:solidFill>
                  <a:srgbClr val="E2F1DF"/>
                </a:solidFill>
              </a:defRPr>
            </a:lvl1pPr>
          </a:lstStyle>
          <a:p>
            <a:fld id="{035C1F7A-CEF0-4897-9C81-39641BC5E30D}" type="datetime1">
              <a:rPr lang="nb-NO" smtClean="0"/>
              <a:t>05.05.2026</a:t>
            </a:fld>
            <a:endParaRPr lang="nb-NO"/>
          </a:p>
        </p:txBody>
      </p:sp>
    </p:spTree>
    <p:extLst>
      <p:ext uri="{BB962C8B-B14F-4D97-AF65-F5344CB8AC3E}">
        <p14:creationId xmlns:p14="http://schemas.microsoft.com/office/powerpoint/2010/main" val="773089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steside - variant 1">
    <p:bg>
      <p:bgPr>
        <a:solidFill>
          <a:srgbClr val="054449"/>
        </a:solidFill>
        <a:effectLst/>
      </p:bgPr>
    </p:bg>
    <p:spTree>
      <p:nvGrpSpPr>
        <p:cNvPr id="1" name=""/>
        <p:cNvGrpSpPr/>
        <p:nvPr/>
      </p:nvGrpSpPr>
      <p:grpSpPr>
        <a:xfrm>
          <a:off x="0" y="0"/>
          <a:ext cx="0" cy="0"/>
          <a:chOff x="0" y="0"/>
          <a:chExt cx="0" cy="0"/>
        </a:xfrm>
      </p:grpSpPr>
      <p:pic>
        <p:nvPicPr>
          <p:cNvPr id="10" name="Picture 6" descr="A white text on a black background&#10;&#10;Description automatically generated">
            <a:extLst>
              <a:ext uri="{FF2B5EF4-FFF2-40B4-BE49-F238E27FC236}">
                <a16:creationId xmlns:a16="http://schemas.microsoft.com/office/drawing/2014/main" id="{4F450EC7-33DF-1A35-C109-EAEC7E690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000" y="6498000"/>
            <a:ext cx="820799" cy="143640"/>
          </a:xfrm>
          <a:prstGeom prst="rect">
            <a:avLst/>
          </a:prstGeom>
        </p:spPr>
      </p:pic>
      <p:sp>
        <p:nvSpPr>
          <p:cNvPr id="12" name="Plassholder for tekst 11">
            <a:extLst>
              <a:ext uri="{FF2B5EF4-FFF2-40B4-BE49-F238E27FC236}">
                <a16:creationId xmlns:a16="http://schemas.microsoft.com/office/drawing/2014/main" id="{4A84F568-737D-16BD-21AF-37A871721435}"/>
              </a:ext>
            </a:extLst>
          </p:cNvPr>
          <p:cNvSpPr>
            <a:spLocks noGrp="1"/>
          </p:cNvSpPr>
          <p:nvPr>
            <p:ph type="body" idx="10" hasCustomPrompt="1"/>
          </p:nvPr>
        </p:nvSpPr>
        <p:spPr>
          <a:xfrm>
            <a:off x="3936460" y="1080000"/>
            <a:ext cx="4319081" cy="4319081"/>
          </a:xfrm>
          <a:prstGeom prst="ellipse">
            <a:avLst/>
          </a:prstGeom>
          <a:solidFill>
            <a:srgbClr val="E2F1DF"/>
          </a:solidFill>
        </p:spPr>
        <p:txBody>
          <a:bodyPr lIns="0" tIns="0" rIns="0" bIns="0" anchor="ctr"/>
          <a:lstStyle>
            <a:lvl1pPr marL="0" indent="0" algn="ctr">
              <a:lnSpc>
                <a:spcPct val="100000"/>
              </a:lnSpc>
              <a:spcBef>
                <a:spcPts val="300"/>
              </a:spcBef>
              <a:spcAft>
                <a:spcPts val="0"/>
              </a:spcAft>
              <a:buClrTx/>
              <a:buFontTx/>
              <a:buNone/>
              <a:defRPr sz="7200" b="0" i="0" u="none" cap="none">
                <a:solidFill>
                  <a:srgbClr val="032C30"/>
                </a:solidFill>
                <a:latin typeface="+mj-lt"/>
              </a:defRPr>
            </a:lvl1pPr>
          </a:lstStyle>
          <a:p>
            <a:pPr lvl="0"/>
            <a:r>
              <a:rPr lang="nb-NO" dirty="0"/>
              <a:t>Tekst</a:t>
            </a:r>
          </a:p>
        </p:txBody>
      </p:sp>
      <p:sp>
        <p:nvSpPr>
          <p:cNvPr id="13" name="Plassholder for tekst 12">
            <a:extLst>
              <a:ext uri="{FF2B5EF4-FFF2-40B4-BE49-F238E27FC236}">
                <a16:creationId xmlns:a16="http://schemas.microsoft.com/office/drawing/2014/main" id="{C812C82A-65FE-A113-F45E-552F5182AEB5}"/>
              </a:ext>
            </a:extLst>
          </p:cNvPr>
          <p:cNvSpPr>
            <a:spLocks noGrp="1"/>
          </p:cNvSpPr>
          <p:nvPr>
            <p:ph type="body" sz="quarter" idx="11" hasCustomPrompt="1"/>
          </p:nvPr>
        </p:nvSpPr>
        <p:spPr>
          <a:xfrm>
            <a:off x="360045" y="4876800"/>
            <a:ext cx="2845475" cy="1733550"/>
          </a:xfrm>
          <a:prstGeom prst="rect">
            <a:avLst/>
          </a:prstGeom>
        </p:spPr>
        <p:txBody>
          <a:bodyPr lIns="0" tIns="0" rIns="0" bIns="0" anchor="b"/>
          <a:lstStyle>
            <a:lvl1pPr marL="0" indent="0" algn="l">
              <a:lnSpc>
                <a:spcPct val="120000"/>
              </a:lnSpc>
              <a:spcBef>
                <a:spcPts val="300"/>
              </a:spcBef>
              <a:spcAft>
                <a:spcPts val="0"/>
              </a:spcAft>
              <a:buClrTx/>
              <a:buFontTx/>
              <a:buNone/>
              <a:defRPr sz="1400" b="0" i="0" u="none" cap="none">
                <a:solidFill>
                  <a:srgbClr val="E2F1DF"/>
                </a:solidFill>
                <a:latin typeface="+mn-lt"/>
              </a:defRPr>
            </a:lvl1pPr>
          </a:lstStyle>
          <a:p>
            <a:pPr lvl="0"/>
            <a:r>
              <a:rPr lang="nb-NO" dirty="0"/>
              <a:t>Navn Etternavn</a:t>
            </a:r>
            <a:br>
              <a:rPr lang="nb-NO" dirty="0"/>
            </a:br>
            <a:r>
              <a:rPr lang="nb-NO" dirty="0"/>
              <a:t>Stilling</a:t>
            </a:r>
            <a:br>
              <a:rPr lang="nb-NO" dirty="0"/>
            </a:br>
            <a:r>
              <a:rPr lang="nb-NO" dirty="0"/>
              <a:t>Tel: 00 00 00 00</a:t>
            </a:r>
            <a:br>
              <a:rPr lang="nb-NO" dirty="0"/>
            </a:br>
            <a:r>
              <a:rPr lang="nb-NO" dirty="0"/>
              <a:t>E-post</a:t>
            </a:r>
          </a:p>
        </p:txBody>
      </p:sp>
    </p:spTree>
    <p:extLst>
      <p:ext uri="{BB962C8B-B14F-4D97-AF65-F5344CB8AC3E}">
        <p14:creationId xmlns:p14="http://schemas.microsoft.com/office/powerpoint/2010/main" val="2150581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isteside - variant 2">
    <p:bg>
      <p:bgPr>
        <a:solidFill>
          <a:srgbClr val="054449"/>
        </a:solidFill>
        <a:effectLst/>
      </p:bgPr>
    </p:bg>
    <p:spTree>
      <p:nvGrpSpPr>
        <p:cNvPr id="1" name=""/>
        <p:cNvGrpSpPr/>
        <p:nvPr/>
      </p:nvGrpSpPr>
      <p:grpSpPr>
        <a:xfrm>
          <a:off x="0" y="0"/>
          <a:ext cx="0" cy="0"/>
          <a:chOff x="0" y="0"/>
          <a:chExt cx="0" cy="0"/>
        </a:xfrm>
      </p:grpSpPr>
      <p:pic>
        <p:nvPicPr>
          <p:cNvPr id="7" name="Picture 6" descr="A white text on a black background&#10;&#10;Description automatically generated">
            <a:extLst>
              <a:ext uri="{FF2B5EF4-FFF2-40B4-BE49-F238E27FC236}">
                <a16:creationId xmlns:a16="http://schemas.microsoft.com/office/drawing/2014/main" id="{F03A6848-0C9C-055B-7D88-716227BEB9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8000" y="6498000"/>
            <a:ext cx="820799" cy="143640"/>
          </a:xfrm>
          <a:prstGeom prst="rect">
            <a:avLst/>
          </a:prstGeom>
        </p:spPr>
      </p:pic>
      <p:sp>
        <p:nvSpPr>
          <p:cNvPr id="10" name="Plassholder for tekst 9">
            <a:extLst>
              <a:ext uri="{FF2B5EF4-FFF2-40B4-BE49-F238E27FC236}">
                <a16:creationId xmlns:a16="http://schemas.microsoft.com/office/drawing/2014/main" id="{FCED397D-B5D3-4CC9-388D-55AB6C7039E3}"/>
              </a:ext>
            </a:extLst>
          </p:cNvPr>
          <p:cNvSpPr>
            <a:spLocks noGrp="1"/>
          </p:cNvSpPr>
          <p:nvPr>
            <p:ph type="body" idx="10"/>
          </p:nvPr>
        </p:nvSpPr>
        <p:spPr>
          <a:xfrm>
            <a:off x="360045" y="2353452"/>
            <a:ext cx="11448000" cy="1800000"/>
          </a:xfrm>
        </p:spPr>
        <p:txBody>
          <a:bodyPr lIns="0" tIns="0" rIns="0" bIns="0"/>
          <a:lstStyle>
            <a:lvl1pPr marL="0" indent="0" algn="l">
              <a:lnSpc>
                <a:spcPct val="100000"/>
              </a:lnSpc>
              <a:spcBef>
                <a:spcPts val="300"/>
              </a:spcBef>
              <a:spcAft>
                <a:spcPts val="0"/>
              </a:spcAft>
              <a:buClrTx/>
              <a:buFontTx/>
              <a:buNone/>
              <a:defRPr sz="6400" b="0" i="0" u="none" cap="none">
                <a:solidFill>
                  <a:srgbClr val="E2F1DF"/>
                </a:solidFill>
                <a:latin typeface="+mj-lt"/>
              </a:defRPr>
            </a:lvl1pPr>
          </a:lstStyle>
          <a:p>
            <a:pPr lvl="0"/>
            <a:r>
              <a:rPr lang="nb-NO"/>
              <a:t>Klikk for å redigere tekststiler i malen</a:t>
            </a:r>
          </a:p>
        </p:txBody>
      </p:sp>
      <p:sp>
        <p:nvSpPr>
          <p:cNvPr id="11" name="Plassholder for tekst 12">
            <a:extLst>
              <a:ext uri="{FF2B5EF4-FFF2-40B4-BE49-F238E27FC236}">
                <a16:creationId xmlns:a16="http://schemas.microsoft.com/office/drawing/2014/main" id="{5F7B4887-E713-ED91-0CF6-37BAD63CD648}"/>
              </a:ext>
            </a:extLst>
          </p:cNvPr>
          <p:cNvSpPr>
            <a:spLocks noGrp="1"/>
          </p:cNvSpPr>
          <p:nvPr>
            <p:ph type="body" sz="quarter" idx="11" hasCustomPrompt="1"/>
          </p:nvPr>
        </p:nvSpPr>
        <p:spPr>
          <a:xfrm>
            <a:off x="360045" y="4876800"/>
            <a:ext cx="2845475" cy="1733550"/>
          </a:xfrm>
          <a:prstGeom prst="rect">
            <a:avLst/>
          </a:prstGeom>
        </p:spPr>
        <p:txBody>
          <a:bodyPr lIns="0" tIns="0" rIns="0" bIns="0" anchor="b"/>
          <a:lstStyle>
            <a:lvl1pPr marL="0" indent="0" algn="l">
              <a:lnSpc>
                <a:spcPct val="120000"/>
              </a:lnSpc>
              <a:spcBef>
                <a:spcPts val="300"/>
              </a:spcBef>
              <a:spcAft>
                <a:spcPts val="0"/>
              </a:spcAft>
              <a:buClrTx/>
              <a:buFontTx/>
              <a:buNone/>
              <a:defRPr sz="1400" b="0" i="0" u="none" cap="none">
                <a:solidFill>
                  <a:srgbClr val="E2F1DF"/>
                </a:solidFill>
                <a:latin typeface="+mn-lt"/>
              </a:defRPr>
            </a:lvl1pPr>
          </a:lstStyle>
          <a:p>
            <a:pPr lvl="0"/>
            <a:r>
              <a:rPr lang="nb-NO" dirty="0"/>
              <a:t>Navn Etternavn</a:t>
            </a:r>
            <a:br>
              <a:rPr lang="nb-NO" dirty="0"/>
            </a:br>
            <a:r>
              <a:rPr lang="nb-NO" dirty="0"/>
              <a:t>Stilling</a:t>
            </a:r>
            <a:br>
              <a:rPr lang="nb-NO" dirty="0"/>
            </a:br>
            <a:r>
              <a:rPr lang="nb-NO" dirty="0"/>
              <a:t>Tel: 00 00 00 00</a:t>
            </a:r>
            <a:br>
              <a:rPr lang="nb-NO" dirty="0"/>
            </a:br>
            <a:r>
              <a:rPr lang="nb-NO" dirty="0"/>
              <a:t>E-post</a:t>
            </a:r>
          </a:p>
        </p:txBody>
      </p:sp>
    </p:spTree>
    <p:extLst>
      <p:ext uri="{BB962C8B-B14F-4D97-AF65-F5344CB8AC3E}">
        <p14:creationId xmlns:p14="http://schemas.microsoft.com/office/powerpoint/2010/main" val="1958616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5F31A3-E890-75B5-0DA8-84931D163081}"/>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86EE4E03-3FB4-67A8-9C86-C3E9CF9F149B}"/>
              </a:ext>
            </a:extLst>
          </p:cNvPr>
          <p:cNvSpPr>
            <a:spLocks noGrp="1"/>
          </p:cNvSpPr>
          <p:nvPr>
            <p:ph type="dt" sz="half" idx="10"/>
          </p:nvPr>
        </p:nvSpPr>
        <p:spPr/>
        <p:txBody>
          <a:bodyPr/>
          <a:lstStyle>
            <a:lvl1pPr>
              <a:defRPr>
                <a:solidFill>
                  <a:schemeClr val="dk1"/>
                </a:solidFill>
              </a:defRPr>
            </a:lvl1pPr>
          </a:lstStyle>
          <a:p>
            <a:fld id="{57518469-CB7A-4D99-96BA-251832C2A0EA}" type="datetime1">
              <a:rPr lang="nb-NO" smtClean="0"/>
              <a:t>05.05.2026</a:t>
            </a:fld>
            <a:endParaRPr lang="nb-NO"/>
          </a:p>
        </p:txBody>
      </p:sp>
      <p:sp>
        <p:nvSpPr>
          <p:cNvPr id="4" name="Plassholder for bunntekst 3">
            <a:extLst>
              <a:ext uri="{FF2B5EF4-FFF2-40B4-BE49-F238E27FC236}">
                <a16:creationId xmlns:a16="http://schemas.microsoft.com/office/drawing/2014/main" id="{CF313554-5E91-C3A2-299D-680C626A3FF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B8C35E9-77F8-D66B-A9D1-71AAB2361C8D}"/>
              </a:ext>
            </a:extLst>
          </p:cNvPr>
          <p:cNvSpPr>
            <a:spLocks noGrp="1"/>
          </p:cNvSpPr>
          <p:nvPr>
            <p:ph type="sldNum" sz="quarter" idx="12"/>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2987039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9C8D7DC-B11F-1D8A-0D78-B9CFEF18138F}"/>
              </a:ext>
            </a:extLst>
          </p:cNvPr>
          <p:cNvSpPr>
            <a:spLocks noGrp="1"/>
          </p:cNvSpPr>
          <p:nvPr>
            <p:ph type="dt" sz="half" idx="10"/>
          </p:nvPr>
        </p:nvSpPr>
        <p:spPr/>
        <p:txBody>
          <a:bodyPr/>
          <a:lstStyle>
            <a:lvl1pPr>
              <a:defRPr>
                <a:solidFill>
                  <a:schemeClr val="dk1"/>
                </a:solidFill>
              </a:defRPr>
            </a:lvl1pPr>
          </a:lstStyle>
          <a:p>
            <a:fld id="{5E893BAF-01C8-4EA2-8BCB-A1D88241BAC1}" type="datetime1">
              <a:rPr lang="nb-NO" smtClean="0"/>
              <a:t>05.05.2026</a:t>
            </a:fld>
            <a:endParaRPr lang="nb-NO"/>
          </a:p>
        </p:txBody>
      </p:sp>
      <p:sp>
        <p:nvSpPr>
          <p:cNvPr id="3" name="Plassholder for bunntekst 2">
            <a:extLst>
              <a:ext uri="{FF2B5EF4-FFF2-40B4-BE49-F238E27FC236}">
                <a16:creationId xmlns:a16="http://schemas.microsoft.com/office/drawing/2014/main" id="{3706515C-D702-F4B9-0528-CE72727EC77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AA722AA-82FC-355C-2C8A-89866D0C10CE}"/>
              </a:ext>
            </a:extLst>
          </p:cNvPr>
          <p:cNvSpPr>
            <a:spLocks noGrp="1"/>
          </p:cNvSpPr>
          <p:nvPr>
            <p:ph type="sldNum" sz="quarter" idx="12"/>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Tree>
    <p:extLst>
      <p:ext uri="{BB962C8B-B14F-4D97-AF65-F5344CB8AC3E}">
        <p14:creationId xmlns:p14="http://schemas.microsoft.com/office/powerpoint/2010/main" val="3486749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Forside 2">
    <p:bg>
      <p:bgPr>
        <a:solidFill>
          <a:schemeClr val="bg1"/>
        </a:solidFill>
        <a:effectLst/>
      </p:bgPr>
    </p:bg>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4"/>
            <a:ext cx="12190992" cy="6857433"/>
          </a:xfrm>
          <a:prstGeom prst="rect">
            <a:avLst/>
          </a:prstGeom>
        </p:spPr>
      </p:pic>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92624" y="1814627"/>
            <a:ext cx="5055627" cy="173736"/>
          </a:xfrm>
          <a:prstGeom prst="rect">
            <a:avLst/>
          </a:prstGeom>
        </p:spPr>
      </p:pic>
      <p:sp>
        <p:nvSpPr>
          <p:cNvPr id="3" name="Undertittel 2"/>
          <p:cNvSpPr>
            <a:spLocks noGrp="1"/>
          </p:cNvSpPr>
          <p:nvPr>
            <p:ph type="subTitle" idx="1"/>
          </p:nvPr>
        </p:nvSpPr>
        <p:spPr>
          <a:xfrm>
            <a:off x="1560197" y="3464048"/>
            <a:ext cx="8881111" cy="451802"/>
          </a:xfrm>
        </p:spPr>
        <p:txBody>
          <a:bodyPr/>
          <a:lstStyle>
            <a:lvl1pPr marL="0" indent="0" algn="l">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nb-NO" dirty="0"/>
          </a:p>
        </p:txBody>
      </p:sp>
      <p:sp>
        <p:nvSpPr>
          <p:cNvPr id="10" name="Tittel 9"/>
          <p:cNvSpPr>
            <a:spLocks noGrp="1"/>
          </p:cNvSpPr>
          <p:nvPr>
            <p:ph type="title"/>
          </p:nvPr>
        </p:nvSpPr>
        <p:spPr>
          <a:xfrm>
            <a:off x="1560197" y="2372089"/>
            <a:ext cx="8881111" cy="1042989"/>
          </a:xfrm>
        </p:spPr>
        <p:txBody>
          <a:bodyPr/>
          <a:lstStyle>
            <a:lvl1pPr algn="l">
              <a:defRPr/>
            </a:lvl1pPr>
          </a:lstStyle>
          <a:p>
            <a:r>
              <a:rPr lang="nb-NO"/>
              <a:t>Klikk for å redigere tittelstil</a:t>
            </a:r>
          </a:p>
        </p:txBody>
      </p:sp>
      <p:sp>
        <p:nvSpPr>
          <p:cNvPr id="12" name="Plassholder for tekst 11"/>
          <p:cNvSpPr>
            <a:spLocks noGrp="1"/>
          </p:cNvSpPr>
          <p:nvPr>
            <p:ph type="body" sz="quarter" idx="13" hasCustomPrompt="1"/>
          </p:nvPr>
        </p:nvSpPr>
        <p:spPr>
          <a:xfrm>
            <a:off x="1560197" y="4205303"/>
            <a:ext cx="8881111" cy="427037"/>
          </a:xfrm>
        </p:spPr>
        <p:txBody>
          <a:bodyPr>
            <a:normAutofit/>
          </a:bodyPr>
          <a:lstStyle>
            <a:lvl1pPr marL="0" indent="0" algn="l">
              <a:buNone/>
              <a:defRPr sz="1500" baseline="0"/>
            </a:lvl1pPr>
          </a:lstStyle>
          <a:p>
            <a:pPr lvl="0"/>
            <a:r>
              <a:rPr lang="nb-NO" dirty="0"/>
              <a:t>Fornavn Etternavn, 00.00.00</a:t>
            </a:r>
          </a:p>
        </p:txBody>
      </p:sp>
      <p:pic>
        <p:nvPicPr>
          <p:cNvPr id="13" name="Bild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84197" y="410452"/>
            <a:ext cx="3103568" cy="1700035"/>
          </a:xfrm>
          <a:prstGeom prst="rect">
            <a:avLst/>
          </a:prstGeom>
        </p:spPr>
      </p:pic>
      <p:pic>
        <p:nvPicPr>
          <p:cNvPr id="16" name="Bild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962302"/>
            <a:ext cx="12190992" cy="1895699"/>
          </a:xfrm>
          <a:prstGeom prst="rect">
            <a:avLst/>
          </a:prstGeom>
        </p:spPr>
      </p:pic>
      <p:pic>
        <p:nvPicPr>
          <p:cNvPr id="9" name="Bild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06722" y="6521318"/>
            <a:ext cx="1485279" cy="336682"/>
          </a:xfrm>
          <a:prstGeom prst="rect">
            <a:avLst/>
          </a:prstGeom>
        </p:spPr>
      </p:pic>
    </p:spTree>
    <p:extLst>
      <p:ext uri="{BB962C8B-B14F-4D97-AF65-F5344CB8AC3E}">
        <p14:creationId xmlns:p14="http://schemas.microsoft.com/office/powerpoint/2010/main" val="2489555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ittel og innhold - Planter">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69548"/>
            <a:ext cx="12190992" cy="1688452"/>
          </a:xfrm>
          <a:prstGeom prst="rect">
            <a:avLst/>
          </a:prstGeom>
        </p:spPr>
      </p:pic>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722" y="6521318"/>
            <a:ext cx="1485279" cy="336682"/>
          </a:xfrm>
          <a:prstGeom prst="rect">
            <a:avLst/>
          </a:prstGeom>
        </p:spPr>
      </p:pic>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1560195" y="2088260"/>
            <a:ext cx="9601200"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05.05.2026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3"/>
          </p:nvPr>
        </p:nvSpPr>
        <p:spPr>
          <a:xfrm>
            <a:off x="1559984" y="1272540"/>
            <a:ext cx="9601411" cy="662940"/>
          </a:xfrm>
        </p:spPr>
        <p:txBody>
          <a:bodyPr>
            <a:normAutofit/>
          </a:bodyPr>
          <a:lstStyle>
            <a:lvl1pPr marL="0" indent="0">
              <a:buNone/>
              <a:defRPr sz="2400"/>
            </a:lvl1pPr>
          </a:lstStyle>
          <a:p>
            <a:pPr lvl="0"/>
            <a:r>
              <a:rPr lang="nb-NO"/>
              <a:t>Klikk for å redigere tekststiler i malen</a:t>
            </a:r>
          </a:p>
        </p:txBody>
      </p:sp>
    </p:spTree>
    <p:extLst>
      <p:ext uri="{BB962C8B-B14F-4D97-AF65-F5344CB8AC3E}">
        <p14:creationId xmlns:p14="http://schemas.microsoft.com/office/powerpoint/2010/main" val="4054325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559984" y="2088261"/>
            <a:ext cx="4560571" cy="468058"/>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p:cNvSpPr>
            <a:spLocks noGrp="1"/>
          </p:cNvSpPr>
          <p:nvPr>
            <p:ph sz="half" idx="2"/>
          </p:nvPr>
        </p:nvSpPr>
        <p:spPr>
          <a:xfrm>
            <a:off x="1559984" y="2556320"/>
            <a:ext cx="4560571" cy="295236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600824" y="2088261"/>
            <a:ext cx="4560571" cy="468058"/>
          </a:xfrm>
        </p:spPr>
        <p:txBody>
          <a:bodyPr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p:cNvSpPr>
            <a:spLocks noGrp="1"/>
          </p:cNvSpPr>
          <p:nvPr>
            <p:ph sz="quarter" idx="4"/>
          </p:nvPr>
        </p:nvSpPr>
        <p:spPr>
          <a:xfrm>
            <a:off x="6600824" y="2556320"/>
            <a:ext cx="4560571" cy="295236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05.05.2026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
        <p:nvSpPr>
          <p:cNvPr id="11" name="Plassholder for tekst 7"/>
          <p:cNvSpPr>
            <a:spLocks noGrp="1"/>
          </p:cNvSpPr>
          <p:nvPr>
            <p:ph type="body" sz="quarter" idx="13"/>
          </p:nvPr>
        </p:nvSpPr>
        <p:spPr>
          <a:xfrm>
            <a:off x="1559984" y="1272540"/>
            <a:ext cx="9601411" cy="662940"/>
          </a:xfrm>
        </p:spPr>
        <p:txBody>
          <a:bodyPr>
            <a:normAutofit/>
          </a:bodyPr>
          <a:lstStyle>
            <a:lvl1pPr marL="0" indent="0">
              <a:buNone/>
              <a:defRPr sz="2400"/>
            </a:lvl1pPr>
          </a:lstStyle>
          <a:p>
            <a:pPr lvl="0"/>
            <a:r>
              <a:rPr lang="nb-NO"/>
              <a:t>Klikk for å redigere tekststiler i malen</a:t>
            </a:r>
          </a:p>
        </p:txBody>
      </p:sp>
    </p:spTree>
    <p:extLst>
      <p:ext uri="{BB962C8B-B14F-4D97-AF65-F5344CB8AC3E}">
        <p14:creationId xmlns:p14="http://schemas.microsoft.com/office/powerpoint/2010/main" val="919184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560195" y="2088261"/>
            <a:ext cx="4560571"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600824" y="2088261"/>
            <a:ext cx="4560571"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05.05.2026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9" name="Plassholder for tekst 7"/>
          <p:cNvSpPr>
            <a:spLocks noGrp="1"/>
          </p:cNvSpPr>
          <p:nvPr>
            <p:ph type="body" sz="quarter" idx="13"/>
          </p:nvPr>
        </p:nvSpPr>
        <p:spPr>
          <a:xfrm>
            <a:off x="1559984" y="1272540"/>
            <a:ext cx="9601411" cy="662940"/>
          </a:xfrm>
        </p:spPr>
        <p:txBody>
          <a:bodyPr>
            <a:normAutofit/>
          </a:bodyPr>
          <a:lstStyle>
            <a:lvl1pPr marL="0" indent="0">
              <a:buNone/>
              <a:defRPr sz="2400"/>
            </a:lvl1pPr>
          </a:lstStyle>
          <a:p>
            <a:pPr lvl="0"/>
            <a:r>
              <a:rPr lang="nb-NO"/>
              <a:t>Klikk for å redigere tekststiler i malen</a:t>
            </a:r>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338799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tel og innhold - Dyr">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97384"/>
            <a:ext cx="12190992" cy="1060616"/>
          </a:xfrm>
          <a:prstGeom prst="rect">
            <a:avLst/>
          </a:prstGeom>
        </p:spPr>
      </p:pic>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06722" y="6521318"/>
            <a:ext cx="1485279" cy="336682"/>
          </a:xfrm>
          <a:prstGeom prst="rect">
            <a:avLst/>
          </a:prstGeom>
        </p:spPr>
      </p:pic>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a:xfrm>
            <a:off x="1560195" y="2088260"/>
            <a:ext cx="9601200" cy="342042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05.05.2026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3"/>
          </p:nvPr>
        </p:nvSpPr>
        <p:spPr>
          <a:xfrm>
            <a:off x="1559984" y="1272540"/>
            <a:ext cx="9601411" cy="662940"/>
          </a:xfrm>
        </p:spPr>
        <p:txBody>
          <a:bodyPr>
            <a:normAutofit/>
          </a:bodyPr>
          <a:lstStyle>
            <a:lvl1pPr marL="0" indent="0">
              <a:buNone/>
              <a:defRPr sz="2400"/>
            </a:lvl1pPr>
          </a:lstStyle>
          <a:p>
            <a:pPr lvl="0"/>
            <a:r>
              <a:rPr lang="nb-NO"/>
              <a:t>Klikk for å redigere tekststiler i malen</a:t>
            </a:r>
          </a:p>
        </p:txBody>
      </p:sp>
    </p:spTree>
    <p:extLst>
      <p:ext uri="{BB962C8B-B14F-4D97-AF65-F5344CB8AC3E}">
        <p14:creationId xmlns:p14="http://schemas.microsoft.com/office/powerpoint/2010/main" val="254552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bg>
      <p:bgPr>
        <a:solidFill>
          <a:srgbClr val="E2F1DF"/>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F086E5DF-6BBC-CD75-1A87-F6905460A2E4}"/>
              </a:ext>
            </a:extLst>
          </p:cNvPr>
          <p:cNvSpPr>
            <a:spLocks noGrp="1"/>
          </p:cNvSpPr>
          <p:nvPr>
            <p:ph type="pic" sz="quarter" idx="13" hasCustomPrompt="1"/>
          </p:nvPr>
        </p:nvSpPr>
        <p:spPr>
          <a:xfrm>
            <a:off x="0" y="0"/>
            <a:ext cx="12192000" cy="6858000"/>
          </a:xfrm>
          <a:custGeom>
            <a:avLst/>
            <a:gdLst>
              <a:gd name="connsiteX0" fmla="*/ 79200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094800 h 6858000"/>
              <a:gd name="connsiteX5" fmla="*/ 6096000 w 12192000"/>
              <a:gd name="connsiteY5" fmla="*/ 6094800 h 6858000"/>
              <a:gd name="connsiteX6" fmla="*/ 6096000 w 12192000"/>
              <a:gd name="connsiteY6" fmla="*/ 6094798 h 6858000"/>
              <a:gd name="connsiteX7" fmla="*/ 7920000 w 12192000"/>
              <a:gd name="connsiteY7" fmla="*/ 60947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920000" y="0"/>
                </a:moveTo>
                <a:lnTo>
                  <a:pt x="12192000" y="0"/>
                </a:lnTo>
                <a:lnTo>
                  <a:pt x="12192000" y="6858000"/>
                </a:lnTo>
                <a:lnTo>
                  <a:pt x="0" y="6858000"/>
                </a:lnTo>
                <a:lnTo>
                  <a:pt x="0" y="6094800"/>
                </a:lnTo>
                <a:lnTo>
                  <a:pt x="6096000" y="6094800"/>
                </a:lnTo>
                <a:lnTo>
                  <a:pt x="6096000" y="6094798"/>
                </a:lnTo>
                <a:lnTo>
                  <a:pt x="7920000" y="6094798"/>
                </a:lnTo>
                <a:close/>
              </a:path>
            </a:pathLst>
          </a:custGeom>
          <a:solidFill>
            <a:srgbClr val="D9D9D9"/>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GB" dirty="0"/>
              <a:t>Click icon to add photo</a:t>
            </a:r>
            <a:endParaRPr lang="nb-NO" dirty="0"/>
          </a:p>
        </p:txBody>
      </p:sp>
      <p:sp>
        <p:nvSpPr>
          <p:cNvPr id="21" name="Tittel 20">
            <a:extLst>
              <a:ext uri="{FF2B5EF4-FFF2-40B4-BE49-F238E27FC236}">
                <a16:creationId xmlns:a16="http://schemas.microsoft.com/office/drawing/2014/main" id="{2F0CFE3B-D8EE-EB98-FFD8-C75FD6C00917}"/>
              </a:ext>
            </a:extLst>
          </p:cNvPr>
          <p:cNvSpPr>
            <a:spLocks noGrp="1"/>
          </p:cNvSpPr>
          <p:nvPr>
            <p:ph type="title" idx="11"/>
          </p:nvPr>
        </p:nvSpPr>
        <p:spPr>
          <a:xfrm>
            <a:off x="360045" y="1490586"/>
            <a:ext cx="6444805" cy="1410643"/>
          </a:xfrm>
        </p:spPr>
        <p:txBody>
          <a:bodyPr lIns="0" tIns="0" rIns="0" bIns="0" anchor="b">
            <a:normAutofit/>
          </a:bodyPr>
          <a:lstStyle>
            <a:lvl1pPr marL="0" indent="0" algn="l">
              <a:lnSpc>
                <a:spcPts val="5460"/>
              </a:lnSpc>
              <a:spcBef>
                <a:spcPts val="0"/>
              </a:spcBef>
              <a:spcAft>
                <a:spcPts val="0"/>
              </a:spcAft>
              <a:buClrTx/>
              <a:buFontTx/>
              <a:buNone/>
              <a:defRPr sz="4800" b="0" i="0" u="none" cap="none">
                <a:solidFill>
                  <a:schemeClr val="dk1"/>
                </a:solidFill>
                <a:latin typeface="+mj-lt"/>
              </a:defRPr>
            </a:lvl1pPr>
          </a:lstStyle>
          <a:p>
            <a:r>
              <a:rPr lang="nb-NO"/>
              <a:t>Klikk for å redigere tittelstil</a:t>
            </a:r>
            <a:endParaRPr lang="nb-NO" dirty="0"/>
          </a:p>
        </p:txBody>
      </p:sp>
      <p:sp>
        <p:nvSpPr>
          <p:cNvPr id="22" name="Undertittel 21">
            <a:extLst>
              <a:ext uri="{FF2B5EF4-FFF2-40B4-BE49-F238E27FC236}">
                <a16:creationId xmlns:a16="http://schemas.microsoft.com/office/drawing/2014/main" id="{AA24D129-222C-3AE7-9A2E-41A07624A43D}"/>
              </a:ext>
            </a:extLst>
          </p:cNvPr>
          <p:cNvSpPr>
            <a:spLocks noGrp="1"/>
          </p:cNvSpPr>
          <p:nvPr>
            <p:ph type="subTitle" sz="quarter" idx="12"/>
          </p:nvPr>
        </p:nvSpPr>
        <p:spPr>
          <a:xfrm>
            <a:off x="360045" y="3096387"/>
            <a:ext cx="6444805" cy="612077"/>
          </a:xfrm>
          <a:prstGeom prst="rect">
            <a:avLst/>
          </a:prstGeom>
        </p:spPr>
        <p:txBody>
          <a:bodyPr lIns="0" tIns="0" rIns="0" bIns="0">
            <a:normAutofit/>
          </a:bodyPr>
          <a:lstStyle>
            <a:lvl1pPr marL="0" indent="0" algn="l">
              <a:lnSpc>
                <a:spcPct val="110000"/>
              </a:lnSpc>
              <a:spcBef>
                <a:spcPts val="0"/>
              </a:spcBef>
              <a:spcAft>
                <a:spcPts val="0"/>
              </a:spcAft>
              <a:buClrTx/>
              <a:buFontTx/>
              <a:buNone/>
              <a:defRPr sz="1800" b="0" i="0" u="none" cap="none">
                <a:solidFill>
                  <a:schemeClr val="dk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pic>
        <p:nvPicPr>
          <p:cNvPr id="4" name="Picture 1" descr="A blue text on a black background&#10;&#10;Description automatically generated">
            <a:extLst>
              <a:ext uri="{FF2B5EF4-FFF2-40B4-BE49-F238E27FC236}">
                <a16:creationId xmlns:a16="http://schemas.microsoft.com/office/drawing/2014/main" id="{2DF79538-601F-FCD2-3FB7-E5F8CB7E43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45" y="360045"/>
            <a:ext cx="1404000" cy="248013"/>
          </a:xfrm>
          <a:prstGeom prst="rect">
            <a:avLst/>
          </a:prstGeom>
        </p:spPr>
      </p:pic>
      <p:sp>
        <p:nvSpPr>
          <p:cNvPr id="2" name="Plassholder for dato 1">
            <a:extLst>
              <a:ext uri="{FF2B5EF4-FFF2-40B4-BE49-F238E27FC236}">
                <a16:creationId xmlns:a16="http://schemas.microsoft.com/office/drawing/2014/main" id="{DE46B72B-F539-92F2-66B4-2C01DACF8F91}"/>
              </a:ext>
            </a:extLst>
          </p:cNvPr>
          <p:cNvSpPr>
            <a:spLocks noGrp="1"/>
          </p:cNvSpPr>
          <p:nvPr>
            <p:ph type="dt" sz="half" idx="14"/>
          </p:nvPr>
        </p:nvSpPr>
        <p:spPr>
          <a:xfrm>
            <a:off x="360045" y="5580698"/>
            <a:ext cx="2844799" cy="187231"/>
          </a:xfrm>
        </p:spPr>
        <p:txBody>
          <a:bodyPr>
            <a:normAutofit/>
          </a:bodyPr>
          <a:lstStyle>
            <a:lvl1pPr>
              <a:defRPr sz="1100">
                <a:solidFill>
                  <a:schemeClr val="tx1"/>
                </a:solidFill>
              </a:defRPr>
            </a:lvl1pPr>
          </a:lstStyle>
          <a:p>
            <a:fld id="{DC5969B5-A6DF-45CA-A6DD-0CB2D8DDE70F}" type="datetime1">
              <a:rPr lang="nb-NO" smtClean="0"/>
              <a:t>05.05.2026</a:t>
            </a:fld>
            <a:endParaRPr lang="nb-NO"/>
          </a:p>
        </p:txBody>
      </p:sp>
    </p:spTree>
    <p:extLst>
      <p:ext uri="{BB962C8B-B14F-4D97-AF65-F5344CB8AC3E}">
        <p14:creationId xmlns:p14="http://schemas.microsoft.com/office/powerpoint/2010/main" val="122904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bg>
      <p:bgPr>
        <a:solidFill>
          <a:srgbClr val="054449"/>
        </a:solidFill>
        <a:effectLst/>
      </p:bgPr>
    </p:bg>
    <p:spTree>
      <p:nvGrpSpPr>
        <p:cNvPr id="1" name=""/>
        <p:cNvGrpSpPr/>
        <p:nvPr/>
      </p:nvGrpSpPr>
      <p:grpSpPr>
        <a:xfrm>
          <a:off x="0" y="0"/>
          <a:ext cx="0" cy="0"/>
          <a:chOff x="0" y="0"/>
          <a:chExt cx="0" cy="0"/>
        </a:xfrm>
      </p:grpSpPr>
      <p:pic>
        <p:nvPicPr>
          <p:cNvPr id="8" name="Picture 2" descr="A white text on a black background&#10;&#10;Description automatically generated">
            <a:extLst>
              <a:ext uri="{FF2B5EF4-FFF2-40B4-BE49-F238E27FC236}">
                <a16:creationId xmlns:a16="http://schemas.microsoft.com/office/drawing/2014/main" id="{4A3C982D-06FF-5DD5-FB25-1489BFD85C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4" y="370800"/>
            <a:ext cx="1404000" cy="245700"/>
          </a:xfrm>
          <a:prstGeom prst="rect">
            <a:avLst/>
          </a:prstGeom>
        </p:spPr>
      </p:pic>
      <p:sp>
        <p:nvSpPr>
          <p:cNvPr id="14" name="Tittel 13">
            <a:extLst>
              <a:ext uri="{FF2B5EF4-FFF2-40B4-BE49-F238E27FC236}">
                <a16:creationId xmlns:a16="http://schemas.microsoft.com/office/drawing/2014/main" id="{B5A7ADC7-4658-4CA4-1A8F-736AD233C7E3}"/>
              </a:ext>
            </a:extLst>
          </p:cNvPr>
          <p:cNvSpPr>
            <a:spLocks noGrp="1"/>
          </p:cNvSpPr>
          <p:nvPr>
            <p:ph type="title" idx="10"/>
          </p:nvPr>
        </p:nvSpPr>
        <p:spPr>
          <a:xfrm>
            <a:off x="360045" y="1490400"/>
            <a:ext cx="6443999" cy="1400846"/>
          </a:xfrm>
        </p:spPr>
        <p:txBody>
          <a:bodyPr lIns="0" tIns="0" rIns="0" bIns="0" anchor="b"/>
          <a:lstStyle>
            <a:lvl1pPr marL="0" indent="0" algn="l">
              <a:lnSpc>
                <a:spcPts val="5460"/>
              </a:lnSpc>
              <a:spcBef>
                <a:spcPts val="0"/>
              </a:spcBef>
              <a:spcAft>
                <a:spcPts val="0"/>
              </a:spcAft>
              <a:buClrTx/>
              <a:buFontTx/>
              <a:buNone/>
              <a:defRPr sz="4800" b="0" i="0" u="none" cap="none">
                <a:solidFill>
                  <a:srgbClr val="E2F1DF"/>
                </a:solidFill>
                <a:latin typeface="+mj-lt"/>
              </a:defRPr>
            </a:lvl1pPr>
          </a:lstStyle>
          <a:p>
            <a:r>
              <a:rPr lang="nb-NO"/>
              <a:t>Klikk for å redigere tittelstil</a:t>
            </a:r>
            <a:endParaRPr lang="nb-NO" dirty="0"/>
          </a:p>
        </p:txBody>
      </p:sp>
      <p:sp>
        <p:nvSpPr>
          <p:cNvPr id="15" name="Undertittel 14">
            <a:extLst>
              <a:ext uri="{FF2B5EF4-FFF2-40B4-BE49-F238E27FC236}">
                <a16:creationId xmlns:a16="http://schemas.microsoft.com/office/drawing/2014/main" id="{645735BC-D85A-BED5-CBB2-DCA7E56D5991}"/>
              </a:ext>
            </a:extLst>
          </p:cNvPr>
          <p:cNvSpPr>
            <a:spLocks noGrp="1"/>
          </p:cNvSpPr>
          <p:nvPr>
            <p:ph type="subTitle" idx="11"/>
          </p:nvPr>
        </p:nvSpPr>
        <p:spPr>
          <a:xfrm>
            <a:off x="360045" y="3104376"/>
            <a:ext cx="6443999" cy="590354"/>
          </a:xfrm>
        </p:spPr>
        <p:txBody>
          <a:bodyPr lIns="0" tIns="0" rIns="0" bIns="0"/>
          <a:lstStyle>
            <a:lvl1pPr marL="0" indent="0" algn="l">
              <a:lnSpc>
                <a:spcPct val="110000"/>
              </a:lnSpc>
              <a:spcBef>
                <a:spcPts val="0"/>
              </a:spcBef>
              <a:spcAft>
                <a:spcPts val="0"/>
              </a:spcAft>
              <a:buClrTx/>
              <a:buFontTx/>
              <a:buNone/>
              <a:defRPr sz="1800" b="0" i="0" u="none" cap="none">
                <a:solidFill>
                  <a:srgbClr val="E2F1D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sp>
        <p:nvSpPr>
          <p:cNvPr id="20" name="Plassholder for bilde 19">
            <a:extLst>
              <a:ext uri="{FF2B5EF4-FFF2-40B4-BE49-F238E27FC236}">
                <a16:creationId xmlns:a16="http://schemas.microsoft.com/office/drawing/2014/main" id="{006622AF-BC59-0C38-CE0D-3781AC2F0C59}"/>
              </a:ext>
            </a:extLst>
          </p:cNvPr>
          <p:cNvSpPr>
            <a:spLocks noGrp="1"/>
          </p:cNvSpPr>
          <p:nvPr>
            <p:ph type="pic" sz="quarter" idx="15" hasCustomPrompt="1"/>
          </p:nvPr>
        </p:nvSpPr>
        <p:spPr>
          <a:xfrm>
            <a:off x="8296641" y="1265953"/>
            <a:ext cx="2356431" cy="4267200"/>
          </a:xfrm>
          <a:prstGeom prst="rect">
            <a:avLst/>
          </a:prstGeom>
        </p:spPr>
        <p:txBody>
          <a:bodyPr lIns="91440" tIns="45720" rIns="91440" bIns="45720"/>
          <a:lstStyle>
            <a:lvl1pPr marL="0" indent="0" algn="ctr">
              <a:buNone/>
              <a:defRPr>
                <a:solidFill>
                  <a:schemeClr val="lt1"/>
                </a:solidFill>
              </a:defRPr>
            </a:lvl1pPr>
          </a:lstStyle>
          <a:p>
            <a:r>
              <a:rPr lang="nb-NO" dirty="0" err="1"/>
              <a:t>Click</a:t>
            </a:r>
            <a:r>
              <a:rPr lang="nb-NO" dirty="0"/>
              <a:t> to </a:t>
            </a:r>
            <a:r>
              <a:rPr lang="nb-NO" dirty="0" err="1"/>
              <a:t>add</a:t>
            </a:r>
            <a:r>
              <a:rPr lang="nb-NO" dirty="0"/>
              <a:t> </a:t>
            </a:r>
            <a:r>
              <a:rPr lang="nb-NO" dirty="0" err="1"/>
              <a:t>illustration</a:t>
            </a:r>
            <a:endParaRPr lang="nb-NO" dirty="0"/>
          </a:p>
        </p:txBody>
      </p:sp>
      <p:sp>
        <p:nvSpPr>
          <p:cNvPr id="2" name="Plassholder for dato 1">
            <a:extLst>
              <a:ext uri="{FF2B5EF4-FFF2-40B4-BE49-F238E27FC236}">
                <a16:creationId xmlns:a16="http://schemas.microsoft.com/office/drawing/2014/main" id="{4A91C28E-F806-1FF4-F953-CB36242F55C5}"/>
              </a:ext>
            </a:extLst>
          </p:cNvPr>
          <p:cNvSpPr>
            <a:spLocks noGrp="1"/>
          </p:cNvSpPr>
          <p:nvPr>
            <p:ph type="dt" sz="half" idx="16"/>
          </p:nvPr>
        </p:nvSpPr>
        <p:spPr>
          <a:xfrm>
            <a:off x="360045" y="6120765"/>
            <a:ext cx="2844799" cy="187231"/>
          </a:xfrm>
        </p:spPr>
        <p:txBody>
          <a:bodyPr>
            <a:normAutofit/>
          </a:bodyPr>
          <a:lstStyle>
            <a:lvl1pPr>
              <a:defRPr sz="1100">
                <a:solidFill>
                  <a:srgbClr val="E2F1DF"/>
                </a:solidFill>
              </a:defRPr>
            </a:lvl1pPr>
          </a:lstStyle>
          <a:p>
            <a:fld id="{CB5E580E-EA15-4822-9787-69C5D7EA5047}" type="datetime1">
              <a:rPr lang="nb-NO" smtClean="0"/>
              <a:t>05.05.2026</a:t>
            </a:fld>
            <a:endParaRPr lang="nb-NO"/>
          </a:p>
        </p:txBody>
      </p:sp>
    </p:spTree>
    <p:extLst>
      <p:ext uri="{BB962C8B-B14F-4D97-AF65-F5344CB8AC3E}">
        <p14:creationId xmlns:p14="http://schemas.microsoft.com/office/powerpoint/2010/main" val="15792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6">
    <p:bg>
      <p:bgPr>
        <a:solidFill>
          <a:srgbClr val="054449"/>
        </a:solidFill>
        <a:effectLst/>
      </p:bgPr>
    </p:bg>
    <p:spTree>
      <p:nvGrpSpPr>
        <p:cNvPr id="1" name=""/>
        <p:cNvGrpSpPr/>
        <p:nvPr/>
      </p:nvGrpSpPr>
      <p:grpSpPr>
        <a:xfrm>
          <a:off x="0" y="0"/>
          <a:ext cx="0" cy="0"/>
          <a:chOff x="0" y="0"/>
          <a:chExt cx="0" cy="0"/>
        </a:xfrm>
      </p:grpSpPr>
      <p:pic>
        <p:nvPicPr>
          <p:cNvPr id="8" name="Picture 2" descr="A white text on a black background&#10;&#10;Description automatically generated">
            <a:extLst>
              <a:ext uri="{FF2B5EF4-FFF2-40B4-BE49-F238E27FC236}">
                <a16:creationId xmlns:a16="http://schemas.microsoft.com/office/drawing/2014/main" id="{4A3C982D-06FF-5DD5-FB25-1489BFD85C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474" y="370800"/>
            <a:ext cx="1404000" cy="245700"/>
          </a:xfrm>
          <a:prstGeom prst="rect">
            <a:avLst/>
          </a:prstGeom>
        </p:spPr>
      </p:pic>
      <p:sp>
        <p:nvSpPr>
          <p:cNvPr id="14" name="Tittel 13">
            <a:extLst>
              <a:ext uri="{FF2B5EF4-FFF2-40B4-BE49-F238E27FC236}">
                <a16:creationId xmlns:a16="http://schemas.microsoft.com/office/drawing/2014/main" id="{B5A7ADC7-4658-4CA4-1A8F-736AD233C7E3}"/>
              </a:ext>
            </a:extLst>
          </p:cNvPr>
          <p:cNvSpPr>
            <a:spLocks noGrp="1"/>
          </p:cNvSpPr>
          <p:nvPr>
            <p:ph type="title" idx="10"/>
          </p:nvPr>
        </p:nvSpPr>
        <p:spPr>
          <a:xfrm>
            <a:off x="360045" y="1490400"/>
            <a:ext cx="10765345" cy="1400846"/>
          </a:xfrm>
        </p:spPr>
        <p:txBody>
          <a:bodyPr lIns="0" tIns="0" rIns="0" bIns="0" anchor="b"/>
          <a:lstStyle>
            <a:lvl1pPr marL="0" indent="0" algn="l">
              <a:lnSpc>
                <a:spcPts val="5460"/>
              </a:lnSpc>
              <a:spcBef>
                <a:spcPts val="0"/>
              </a:spcBef>
              <a:spcAft>
                <a:spcPts val="0"/>
              </a:spcAft>
              <a:buClrTx/>
              <a:buFontTx/>
              <a:buNone/>
              <a:defRPr sz="4800" b="0" i="0" u="none" cap="none">
                <a:solidFill>
                  <a:srgbClr val="E2F1DF"/>
                </a:solidFill>
                <a:latin typeface="+mj-lt"/>
              </a:defRPr>
            </a:lvl1pPr>
          </a:lstStyle>
          <a:p>
            <a:r>
              <a:rPr lang="nb-NO"/>
              <a:t>Klikk for å redigere tittelstil</a:t>
            </a:r>
            <a:endParaRPr lang="nb-NO" dirty="0"/>
          </a:p>
        </p:txBody>
      </p:sp>
      <p:sp>
        <p:nvSpPr>
          <p:cNvPr id="15" name="Undertittel 14">
            <a:extLst>
              <a:ext uri="{FF2B5EF4-FFF2-40B4-BE49-F238E27FC236}">
                <a16:creationId xmlns:a16="http://schemas.microsoft.com/office/drawing/2014/main" id="{645735BC-D85A-BED5-CBB2-DCA7E56D5991}"/>
              </a:ext>
            </a:extLst>
          </p:cNvPr>
          <p:cNvSpPr>
            <a:spLocks noGrp="1"/>
          </p:cNvSpPr>
          <p:nvPr>
            <p:ph type="subTitle" idx="11"/>
          </p:nvPr>
        </p:nvSpPr>
        <p:spPr>
          <a:xfrm>
            <a:off x="360045" y="3104376"/>
            <a:ext cx="10765345" cy="590354"/>
          </a:xfrm>
        </p:spPr>
        <p:txBody>
          <a:bodyPr lIns="0" tIns="0" rIns="0" bIns="0"/>
          <a:lstStyle>
            <a:lvl1pPr marL="0" indent="0" algn="l">
              <a:lnSpc>
                <a:spcPct val="110000"/>
              </a:lnSpc>
              <a:spcBef>
                <a:spcPts val="0"/>
              </a:spcBef>
              <a:spcAft>
                <a:spcPts val="0"/>
              </a:spcAft>
              <a:buClrTx/>
              <a:buFontTx/>
              <a:buNone/>
              <a:defRPr sz="1800" b="0" i="0" u="none" cap="none">
                <a:solidFill>
                  <a:srgbClr val="E2F1D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b-NO"/>
              <a:t>Klikk for å redigere undertittelstil i malen</a:t>
            </a:r>
            <a:endParaRPr lang="nb-NO" dirty="0"/>
          </a:p>
        </p:txBody>
      </p:sp>
      <p:sp>
        <p:nvSpPr>
          <p:cNvPr id="2" name="Plassholder for dato 1">
            <a:extLst>
              <a:ext uri="{FF2B5EF4-FFF2-40B4-BE49-F238E27FC236}">
                <a16:creationId xmlns:a16="http://schemas.microsoft.com/office/drawing/2014/main" id="{3D49967A-B6DF-B415-77C5-AB926F6566CC}"/>
              </a:ext>
            </a:extLst>
          </p:cNvPr>
          <p:cNvSpPr>
            <a:spLocks noGrp="1"/>
          </p:cNvSpPr>
          <p:nvPr>
            <p:ph type="dt" sz="half" idx="13"/>
          </p:nvPr>
        </p:nvSpPr>
        <p:spPr>
          <a:xfrm>
            <a:off x="360045" y="6120765"/>
            <a:ext cx="2844799" cy="187231"/>
          </a:xfrm>
        </p:spPr>
        <p:txBody>
          <a:bodyPr>
            <a:normAutofit/>
          </a:bodyPr>
          <a:lstStyle>
            <a:lvl1pPr>
              <a:defRPr sz="1100">
                <a:solidFill>
                  <a:srgbClr val="E2F1DF"/>
                </a:solidFill>
              </a:defRPr>
            </a:lvl1pPr>
          </a:lstStyle>
          <a:p>
            <a:fld id="{DEDD9062-E02F-4361-8A95-1F4050E6AA56}" type="datetime1">
              <a:rPr lang="nb-NO" smtClean="0"/>
              <a:t>05.05.2026</a:t>
            </a:fld>
            <a:endParaRPr lang="nb-NO"/>
          </a:p>
        </p:txBody>
      </p:sp>
    </p:spTree>
    <p:extLst>
      <p:ext uri="{BB962C8B-B14F-4D97-AF65-F5344CB8AC3E}">
        <p14:creationId xmlns:p14="http://schemas.microsoft.com/office/powerpoint/2010/main" val="272234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m bilde #1">
    <p:bg>
      <p:bgPr>
        <a:solidFill>
          <a:srgbClr val="E2F1DF"/>
        </a:solidFill>
        <a:effectLst/>
      </p:bgPr>
    </p:bg>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8C2680B4-D0A7-EDD7-F55D-07168E932F96}"/>
              </a:ext>
            </a:extLst>
          </p:cNvPr>
          <p:cNvSpPr>
            <a:spLocks noGrp="1"/>
          </p:cNvSpPr>
          <p:nvPr>
            <p:ph type="pic" sz="quarter" idx="12" hasCustomPrompt="1"/>
          </p:nvPr>
        </p:nvSpPr>
        <p:spPr>
          <a:xfrm>
            <a:off x="6093600" y="0"/>
            <a:ext cx="6098400" cy="6858000"/>
          </a:xfrm>
          <a:prstGeom prst="rect">
            <a:avLst/>
          </a:prstGeom>
          <a:solidFill>
            <a:srgbClr val="D9D9D9"/>
          </a:solidFill>
        </p:spPr>
        <p:txBody>
          <a:bodyPr lIns="91440" tIns="45720" rIns="91440" bIns="45720"/>
          <a:lstStyle>
            <a:lvl1pPr marL="0" indent="0" algn="ctr">
              <a:buNone/>
              <a:defRPr/>
            </a:lvl1pPr>
          </a:lstStyle>
          <a:p>
            <a:r>
              <a:rPr lang="en-GB" dirty="0"/>
              <a:t>Click icon to add photo or illustration</a:t>
            </a:r>
            <a:endParaRPr lang="nb-NO" dirty="0"/>
          </a:p>
        </p:txBody>
      </p:sp>
      <p:sp>
        <p:nvSpPr>
          <p:cNvPr id="16" name="Tittel 15">
            <a:extLst>
              <a:ext uri="{FF2B5EF4-FFF2-40B4-BE49-F238E27FC236}">
                <a16:creationId xmlns:a16="http://schemas.microsoft.com/office/drawing/2014/main" id="{E5C101AA-4655-D981-0289-40F48E44628B}"/>
              </a:ext>
            </a:extLst>
          </p:cNvPr>
          <p:cNvSpPr>
            <a:spLocks noGrp="1"/>
          </p:cNvSpPr>
          <p:nvPr>
            <p:ph type="title"/>
          </p:nvPr>
        </p:nvSpPr>
        <p:spPr>
          <a:xfrm>
            <a:off x="360045" y="360045"/>
            <a:ext cx="5184648" cy="1242155"/>
          </a:xfrm>
        </p:spPr>
        <p:txBody>
          <a:bodyPr/>
          <a:lstStyle>
            <a:lvl1pPr>
              <a:defRPr b="0">
                <a:solidFill>
                  <a:schemeClr val="dk1"/>
                </a:solidFill>
              </a:defRPr>
            </a:lvl1pPr>
          </a:lstStyle>
          <a:p>
            <a:r>
              <a:rPr lang="nb-NO"/>
              <a:t>Klikk for å redigere tittelstil</a:t>
            </a:r>
            <a:endParaRPr lang="nb-NO" dirty="0"/>
          </a:p>
        </p:txBody>
      </p:sp>
      <p:sp>
        <p:nvSpPr>
          <p:cNvPr id="21" name="Plassholder for tekst 20">
            <a:extLst>
              <a:ext uri="{FF2B5EF4-FFF2-40B4-BE49-F238E27FC236}">
                <a16:creationId xmlns:a16="http://schemas.microsoft.com/office/drawing/2014/main" id="{F57936F8-33FE-0315-6AD8-B4736DCF5E1E}"/>
              </a:ext>
            </a:extLst>
          </p:cNvPr>
          <p:cNvSpPr>
            <a:spLocks noGrp="1"/>
          </p:cNvSpPr>
          <p:nvPr>
            <p:ph type="body" sz="quarter" idx="13"/>
          </p:nvPr>
        </p:nvSpPr>
        <p:spPr>
          <a:xfrm>
            <a:off x="360045" y="1773238"/>
            <a:ext cx="5184648" cy="4535487"/>
          </a:xfrm>
          <a:prstGeom prst="rect">
            <a:avLst/>
          </a:prstGeom>
        </p:spPr>
        <p:txBody>
          <a:bodyPr lIns="0" tIns="0" rIns="0" bIns="0"/>
          <a:lstStyle>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Plassholder for tekst 1">
            <a:extLst>
              <a:ext uri="{FF2B5EF4-FFF2-40B4-BE49-F238E27FC236}">
                <a16:creationId xmlns:a16="http://schemas.microsoft.com/office/drawing/2014/main" id="{C6604D7C-94B6-7B66-EF93-82FF3F950928}"/>
              </a:ext>
            </a:extLst>
          </p:cNvPr>
          <p:cNvSpPr>
            <a:spLocks noGrp="1"/>
          </p:cNvSpPr>
          <p:nvPr>
            <p:ph type="body" sz="quarter" idx="14" hasCustomPrompt="1"/>
          </p:nvPr>
        </p:nvSpPr>
        <p:spPr>
          <a:xfrm>
            <a:off x="10997651" y="6498000"/>
            <a:ext cx="820799" cy="144992"/>
          </a:xfrm>
          <a:prstGeom prst="rect">
            <a:avLst/>
          </a:prstGeom>
          <a:blipFill>
            <a:blip r:embed="rId2"/>
            <a:stretch>
              <a:fillRect/>
            </a:stretch>
          </a:blipFill>
        </p:spPr>
        <p:txBody>
          <a:bodyPr/>
          <a:lstStyle>
            <a:lvl1pPr>
              <a:defRPr sz="100">
                <a:solidFill>
                  <a:schemeClr val="dk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3" name="Plassholder for dato 2">
            <a:extLst>
              <a:ext uri="{FF2B5EF4-FFF2-40B4-BE49-F238E27FC236}">
                <a16:creationId xmlns:a16="http://schemas.microsoft.com/office/drawing/2014/main" id="{C4BA20CC-269D-EB0D-9ABE-222F33FD4008}"/>
              </a:ext>
            </a:extLst>
          </p:cNvPr>
          <p:cNvSpPr>
            <a:spLocks noGrp="1"/>
          </p:cNvSpPr>
          <p:nvPr>
            <p:ph type="dt" sz="half" idx="15"/>
          </p:nvPr>
        </p:nvSpPr>
        <p:spPr/>
        <p:txBody>
          <a:bodyPr/>
          <a:lstStyle>
            <a:lvl1pPr>
              <a:defRPr>
                <a:solidFill>
                  <a:schemeClr val="dk1"/>
                </a:solidFill>
              </a:defRPr>
            </a:lvl1pPr>
          </a:lstStyle>
          <a:p>
            <a:fld id="{B75FA791-6834-4FF8-95B4-07EDF5A931F5}" type="datetime1">
              <a:rPr lang="nb-NO" smtClean="0"/>
              <a:t>05.05.2026</a:t>
            </a:fld>
            <a:endParaRPr lang="nb-NO"/>
          </a:p>
        </p:txBody>
      </p:sp>
      <p:sp>
        <p:nvSpPr>
          <p:cNvPr id="4" name="Plassholder for bunntekst 3">
            <a:extLst>
              <a:ext uri="{FF2B5EF4-FFF2-40B4-BE49-F238E27FC236}">
                <a16:creationId xmlns:a16="http://schemas.microsoft.com/office/drawing/2014/main" id="{38BDC3B6-6346-4AD5-3830-FCB5049FA90C}"/>
              </a:ext>
            </a:extLst>
          </p:cNvPr>
          <p:cNvSpPr>
            <a:spLocks noGrp="1"/>
          </p:cNvSpPr>
          <p:nvPr>
            <p:ph type="ftr" sz="quarter" idx="16"/>
          </p:nvPr>
        </p:nvSpPr>
        <p:spPr/>
        <p:txBody>
          <a:bodyPr/>
          <a:lstStyle/>
          <a:p>
            <a:endParaRPr lang="nb-NO" dirty="0"/>
          </a:p>
        </p:txBody>
      </p:sp>
      <p:sp>
        <p:nvSpPr>
          <p:cNvPr id="5" name="Plassholder for lysbildenummer 4">
            <a:extLst>
              <a:ext uri="{FF2B5EF4-FFF2-40B4-BE49-F238E27FC236}">
                <a16:creationId xmlns:a16="http://schemas.microsoft.com/office/drawing/2014/main" id="{EF33FA93-7389-C0D1-8FF6-21C7A2080A7D}"/>
              </a:ext>
            </a:extLst>
          </p:cNvPr>
          <p:cNvSpPr>
            <a:spLocks noGrp="1"/>
          </p:cNvSpPr>
          <p:nvPr>
            <p:ph type="sldNum" sz="quarter" idx="17"/>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
        <p:nvSpPr>
          <p:cNvPr id="6" name="TekstSylinder 5">
            <a:extLst>
              <a:ext uri="{FF2B5EF4-FFF2-40B4-BE49-F238E27FC236}">
                <a16:creationId xmlns:a16="http://schemas.microsoft.com/office/drawing/2014/main" id="{C7199594-9A2F-9F29-3C9B-DCA8966ED3DB}"/>
              </a:ext>
            </a:extLst>
          </p:cNvPr>
          <p:cNvSpPr txBox="1"/>
          <p:nvPr userDrawn="1"/>
        </p:nvSpPr>
        <p:spPr>
          <a:xfrm>
            <a:off x="-1821584" y="980096"/>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7" name="Gruppe 6">
            <a:extLst>
              <a:ext uri="{FF2B5EF4-FFF2-40B4-BE49-F238E27FC236}">
                <a16:creationId xmlns:a16="http://schemas.microsoft.com/office/drawing/2014/main" id="{28C2C57B-D18E-E15D-1AE9-95849A0F5C9F}"/>
              </a:ext>
            </a:extLst>
          </p:cNvPr>
          <p:cNvGrpSpPr/>
          <p:nvPr userDrawn="1"/>
        </p:nvGrpSpPr>
        <p:grpSpPr>
          <a:xfrm>
            <a:off x="-1743412" y="2614675"/>
            <a:ext cx="1306512" cy="1526657"/>
            <a:chOff x="-1589485" y="1838157"/>
            <a:chExt cx="1306512" cy="1526657"/>
          </a:xfrm>
        </p:grpSpPr>
        <p:pic>
          <p:nvPicPr>
            <p:cNvPr id="8" name="Bilde 7">
              <a:extLst>
                <a:ext uri="{FF2B5EF4-FFF2-40B4-BE49-F238E27FC236}">
                  <a16:creationId xmlns:a16="http://schemas.microsoft.com/office/drawing/2014/main" id="{C02FA79C-AD69-6599-D530-72E05DE9FD33}"/>
                </a:ext>
              </a:extLst>
            </p:cNvPr>
            <p:cNvPicPr>
              <a:picLocks noChangeAspect="1"/>
            </p:cNvPicPr>
            <p:nvPr userDrawn="1"/>
          </p:nvPicPr>
          <p:blipFill>
            <a:blip r:embed="rId3"/>
            <a:stretch>
              <a:fillRect/>
            </a:stretch>
          </p:blipFill>
          <p:spPr>
            <a:xfrm>
              <a:off x="-1589485" y="1838157"/>
              <a:ext cx="1306512" cy="1526657"/>
            </a:xfrm>
            <a:prstGeom prst="rect">
              <a:avLst/>
            </a:prstGeom>
          </p:spPr>
        </p:pic>
        <p:sp>
          <p:nvSpPr>
            <p:cNvPr id="9" name="Rektangel 8">
              <a:extLst>
                <a:ext uri="{FF2B5EF4-FFF2-40B4-BE49-F238E27FC236}">
                  <a16:creationId xmlns:a16="http://schemas.microsoft.com/office/drawing/2014/main" id="{B08BCE7B-B481-83BF-7A46-82CAE5BFA4DE}"/>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0" name="Gruppe 9">
            <a:extLst>
              <a:ext uri="{FF2B5EF4-FFF2-40B4-BE49-F238E27FC236}">
                <a16:creationId xmlns:a16="http://schemas.microsoft.com/office/drawing/2014/main" id="{342AD7FC-BA3A-A620-C1EE-99DDFA9C616D}"/>
              </a:ext>
            </a:extLst>
          </p:cNvPr>
          <p:cNvGrpSpPr/>
          <p:nvPr userDrawn="1"/>
        </p:nvGrpSpPr>
        <p:grpSpPr>
          <a:xfrm>
            <a:off x="-1830317" y="4269705"/>
            <a:ext cx="1689882" cy="1061829"/>
            <a:chOff x="-2015091" y="4269705"/>
            <a:chExt cx="1796257" cy="1061829"/>
          </a:xfrm>
        </p:grpSpPr>
        <p:sp>
          <p:nvSpPr>
            <p:cNvPr id="11" name="TekstSylinder 10">
              <a:extLst>
                <a:ext uri="{FF2B5EF4-FFF2-40B4-BE49-F238E27FC236}">
                  <a16:creationId xmlns:a16="http://schemas.microsoft.com/office/drawing/2014/main" id="{FEED9B00-B1A9-F236-8778-05C6D6C15AF1}"/>
                </a:ext>
              </a:extLst>
            </p:cNvPr>
            <p:cNvSpPr txBox="1"/>
            <p:nvPr userDrawn="1"/>
          </p:nvSpPr>
          <p:spPr>
            <a:xfrm>
              <a:off x="-2015091" y="4269705"/>
              <a:ext cx="1796257" cy="1061829"/>
            </a:xfrm>
            <a:prstGeom prst="rect">
              <a:avLst/>
            </a:prstGeom>
            <a:noFill/>
          </p:spPr>
          <p:txBody>
            <a:bodyPr wrap="square" lIns="0" tIns="0" rIns="0" bIns="0" rtlCol="0">
              <a:spAutoFit/>
            </a:bodyPr>
            <a:lstStyle/>
            <a:p>
              <a:r>
                <a:rPr lang="nb-NO" sz="900" dirty="0"/>
                <a:t>Bruk et av alternativene:</a:t>
              </a:r>
            </a:p>
            <a:p>
              <a:r>
                <a:rPr lang="nb-NO" sz="900" dirty="0"/>
                <a:t>Lysegrønn - #E2F1DF</a:t>
              </a:r>
            </a:p>
            <a:p>
              <a:r>
                <a:rPr lang="nb-NO" sz="900" dirty="0"/>
                <a:t>Lyseblå  - #E7F2F8</a:t>
              </a:r>
            </a:p>
            <a:p>
              <a:r>
                <a:rPr lang="nb-NO" sz="900" dirty="0"/>
                <a:t>Lysebeige - #FAF6F3</a:t>
              </a:r>
            </a:p>
            <a:p>
              <a:endParaRPr lang="nb-NO" sz="900" dirty="0"/>
            </a:p>
            <a:p>
              <a:r>
                <a:rPr lang="nb-NO" sz="800" i="1" dirty="0"/>
                <a:t>Trykk «flere farger» under malingsspannet for å skrive HEX-verdi</a:t>
              </a:r>
            </a:p>
          </p:txBody>
        </p:sp>
        <p:sp>
          <p:nvSpPr>
            <p:cNvPr id="12" name="Rektangel 11">
              <a:extLst>
                <a:ext uri="{FF2B5EF4-FFF2-40B4-BE49-F238E27FC236}">
                  <a16:creationId xmlns:a16="http://schemas.microsoft.com/office/drawing/2014/main" id="{BF0445AF-9C79-66C5-70DC-98A6C08C4E1E}"/>
                </a:ext>
              </a:extLst>
            </p:cNvPr>
            <p:cNvSpPr/>
            <p:nvPr userDrawn="1"/>
          </p:nvSpPr>
          <p:spPr>
            <a:xfrm>
              <a:off x="-788552" y="4399193"/>
              <a:ext cx="168275"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3" name="Rektangel 12">
              <a:extLst>
                <a:ext uri="{FF2B5EF4-FFF2-40B4-BE49-F238E27FC236}">
                  <a16:creationId xmlns:a16="http://schemas.microsoft.com/office/drawing/2014/main" id="{82BCE148-23FD-1672-3478-2E16892CA471}"/>
                </a:ext>
              </a:extLst>
            </p:cNvPr>
            <p:cNvSpPr/>
            <p:nvPr userDrawn="1"/>
          </p:nvSpPr>
          <p:spPr>
            <a:xfrm>
              <a:off x="-788552" y="4542210"/>
              <a:ext cx="168275"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14" name="Rektangel 13">
              <a:extLst>
                <a:ext uri="{FF2B5EF4-FFF2-40B4-BE49-F238E27FC236}">
                  <a16:creationId xmlns:a16="http://schemas.microsoft.com/office/drawing/2014/main" id="{F4D69BCA-09D6-67A6-5E50-5DCD5F5A39F2}"/>
                </a:ext>
              </a:extLst>
            </p:cNvPr>
            <p:cNvSpPr/>
            <p:nvPr userDrawn="1"/>
          </p:nvSpPr>
          <p:spPr>
            <a:xfrm>
              <a:off x="-788552" y="4682640"/>
              <a:ext cx="168275"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15" name="TekstSylinder 14">
            <a:extLst>
              <a:ext uri="{FF2B5EF4-FFF2-40B4-BE49-F238E27FC236}">
                <a16:creationId xmlns:a16="http://schemas.microsoft.com/office/drawing/2014/main" id="{440D1F28-0EE9-34F0-FC47-E0E0DA2BB2D3}"/>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Agenda-side</a:t>
            </a:r>
          </a:p>
        </p:txBody>
      </p:sp>
    </p:spTree>
    <p:extLst>
      <p:ext uri="{BB962C8B-B14F-4D97-AF65-F5344CB8AC3E}">
        <p14:creationId xmlns:p14="http://schemas.microsoft.com/office/powerpoint/2010/main" val="295423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m bilde #2">
    <p:bg>
      <p:bgPr>
        <a:solidFill>
          <a:srgbClr val="E2F1DF"/>
        </a:solidFill>
        <a:effectLst/>
      </p:bgPr>
    </p:bg>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8C2680B4-D0A7-EDD7-F55D-07168E932F96}"/>
              </a:ext>
            </a:extLst>
          </p:cNvPr>
          <p:cNvSpPr>
            <a:spLocks noGrp="1"/>
          </p:cNvSpPr>
          <p:nvPr>
            <p:ph type="pic" sz="quarter" idx="12" hasCustomPrompt="1"/>
          </p:nvPr>
        </p:nvSpPr>
        <p:spPr>
          <a:xfrm>
            <a:off x="8231505" y="0"/>
            <a:ext cx="3960495" cy="6858000"/>
          </a:xfrm>
          <a:prstGeom prst="rect">
            <a:avLst/>
          </a:prstGeom>
          <a:solidFill>
            <a:srgbClr val="D9D9D9"/>
          </a:solidFill>
        </p:spPr>
        <p:txBody>
          <a:bodyPr lIns="91440" tIns="45720" rIns="91440" bIns="45720"/>
          <a:lstStyle>
            <a:lvl1pPr marL="0" indent="0" algn="ctr">
              <a:buNone/>
              <a:defRPr/>
            </a:lvl1pPr>
          </a:lstStyle>
          <a:p>
            <a:r>
              <a:rPr lang="en-GB" dirty="0"/>
              <a:t>Click icon to add photo or illustration</a:t>
            </a:r>
            <a:endParaRPr lang="nb-NO" dirty="0"/>
          </a:p>
        </p:txBody>
      </p:sp>
      <p:sp>
        <p:nvSpPr>
          <p:cNvPr id="16" name="Tittel 15">
            <a:extLst>
              <a:ext uri="{FF2B5EF4-FFF2-40B4-BE49-F238E27FC236}">
                <a16:creationId xmlns:a16="http://schemas.microsoft.com/office/drawing/2014/main" id="{E5C101AA-4655-D981-0289-40F48E44628B}"/>
              </a:ext>
            </a:extLst>
          </p:cNvPr>
          <p:cNvSpPr>
            <a:spLocks noGrp="1"/>
          </p:cNvSpPr>
          <p:nvPr>
            <p:ph type="title"/>
          </p:nvPr>
        </p:nvSpPr>
        <p:spPr>
          <a:xfrm>
            <a:off x="360045" y="360045"/>
            <a:ext cx="7344918" cy="1242155"/>
          </a:xfrm>
        </p:spPr>
        <p:txBody>
          <a:bodyPr/>
          <a:lstStyle>
            <a:lvl1pPr>
              <a:defRPr b="0">
                <a:solidFill>
                  <a:schemeClr val="dk1"/>
                </a:solidFill>
              </a:defRPr>
            </a:lvl1pPr>
          </a:lstStyle>
          <a:p>
            <a:r>
              <a:rPr lang="nb-NO"/>
              <a:t>Klikk for å redigere tittelstil</a:t>
            </a:r>
          </a:p>
        </p:txBody>
      </p:sp>
      <p:sp>
        <p:nvSpPr>
          <p:cNvPr id="21" name="Plassholder for tekst 20">
            <a:extLst>
              <a:ext uri="{FF2B5EF4-FFF2-40B4-BE49-F238E27FC236}">
                <a16:creationId xmlns:a16="http://schemas.microsoft.com/office/drawing/2014/main" id="{F57936F8-33FE-0315-6AD8-B4736DCF5E1E}"/>
              </a:ext>
            </a:extLst>
          </p:cNvPr>
          <p:cNvSpPr>
            <a:spLocks noGrp="1"/>
          </p:cNvSpPr>
          <p:nvPr>
            <p:ph type="body" sz="quarter" idx="13"/>
          </p:nvPr>
        </p:nvSpPr>
        <p:spPr>
          <a:xfrm>
            <a:off x="360045" y="1773238"/>
            <a:ext cx="7344918" cy="4535487"/>
          </a:xfrm>
          <a:prstGeom prst="rect">
            <a:avLst/>
          </a:prstGeom>
        </p:spPr>
        <p:txBody>
          <a:bodyPr lIns="0" tIns="0" rIns="0" bIns="0"/>
          <a:lstStyle>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Plassholder for tekst 1">
            <a:extLst>
              <a:ext uri="{FF2B5EF4-FFF2-40B4-BE49-F238E27FC236}">
                <a16:creationId xmlns:a16="http://schemas.microsoft.com/office/drawing/2014/main" id="{E69EE3B7-119D-6339-E652-91F3C425AC36}"/>
              </a:ext>
            </a:extLst>
          </p:cNvPr>
          <p:cNvSpPr>
            <a:spLocks noGrp="1"/>
          </p:cNvSpPr>
          <p:nvPr>
            <p:ph type="body" sz="quarter" idx="14" hasCustomPrompt="1"/>
          </p:nvPr>
        </p:nvSpPr>
        <p:spPr>
          <a:xfrm>
            <a:off x="10997651" y="6498000"/>
            <a:ext cx="820799" cy="144992"/>
          </a:xfrm>
          <a:prstGeom prst="rect">
            <a:avLst/>
          </a:prstGeom>
          <a:blipFill>
            <a:blip r:embed="rId2"/>
            <a:stretch>
              <a:fillRect/>
            </a:stretch>
          </a:blipFill>
        </p:spPr>
        <p:txBody>
          <a:bodyPr/>
          <a:lstStyle>
            <a:lvl1pPr>
              <a:defRPr sz="100">
                <a:solidFill>
                  <a:schemeClr val="dk1"/>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p>
        </p:txBody>
      </p:sp>
      <p:sp>
        <p:nvSpPr>
          <p:cNvPr id="4" name="Plassholder for dato 3">
            <a:extLst>
              <a:ext uri="{FF2B5EF4-FFF2-40B4-BE49-F238E27FC236}">
                <a16:creationId xmlns:a16="http://schemas.microsoft.com/office/drawing/2014/main" id="{E33013A2-D7FE-1A1D-A871-CBA04EDFB714}"/>
              </a:ext>
            </a:extLst>
          </p:cNvPr>
          <p:cNvSpPr>
            <a:spLocks noGrp="1"/>
          </p:cNvSpPr>
          <p:nvPr>
            <p:ph type="dt" sz="half" idx="15"/>
          </p:nvPr>
        </p:nvSpPr>
        <p:spPr/>
        <p:txBody>
          <a:bodyPr/>
          <a:lstStyle>
            <a:lvl1pPr>
              <a:defRPr>
                <a:solidFill>
                  <a:schemeClr val="dk1"/>
                </a:solidFill>
              </a:defRPr>
            </a:lvl1pPr>
          </a:lstStyle>
          <a:p>
            <a:fld id="{5B287435-7D66-44F4-BB2C-9AB01169B81C}" type="datetime1">
              <a:rPr lang="nb-NO" smtClean="0"/>
              <a:t>05.05.2026</a:t>
            </a:fld>
            <a:endParaRPr lang="nb-NO"/>
          </a:p>
        </p:txBody>
      </p:sp>
      <p:sp>
        <p:nvSpPr>
          <p:cNvPr id="5" name="Plassholder for bunntekst 4">
            <a:extLst>
              <a:ext uri="{FF2B5EF4-FFF2-40B4-BE49-F238E27FC236}">
                <a16:creationId xmlns:a16="http://schemas.microsoft.com/office/drawing/2014/main" id="{557B491E-7A82-D7EA-C553-4AD24F4ACE94}"/>
              </a:ext>
            </a:extLst>
          </p:cNvPr>
          <p:cNvSpPr>
            <a:spLocks noGrp="1"/>
          </p:cNvSpPr>
          <p:nvPr>
            <p:ph type="ftr" sz="quarter" idx="16"/>
          </p:nvPr>
        </p:nvSpPr>
        <p:spPr/>
        <p:txBody>
          <a:bodyPr/>
          <a:lstStyle/>
          <a:p>
            <a:endParaRPr lang="nb-NO" dirty="0"/>
          </a:p>
        </p:txBody>
      </p:sp>
      <p:sp>
        <p:nvSpPr>
          <p:cNvPr id="6" name="Plassholder for lysbildenummer 5">
            <a:extLst>
              <a:ext uri="{FF2B5EF4-FFF2-40B4-BE49-F238E27FC236}">
                <a16:creationId xmlns:a16="http://schemas.microsoft.com/office/drawing/2014/main" id="{68D3C50E-13A4-A1BD-652B-3E468B8D5E92}"/>
              </a:ext>
            </a:extLst>
          </p:cNvPr>
          <p:cNvSpPr>
            <a:spLocks noGrp="1"/>
          </p:cNvSpPr>
          <p:nvPr>
            <p:ph type="sldNum" sz="quarter" idx="17"/>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
        <p:nvSpPr>
          <p:cNvPr id="15" name="TekstSylinder 14">
            <a:extLst>
              <a:ext uri="{FF2B5EF4-FFF2-40B4-BE49-F238E27FC236}">
                <a16:creationId xmlns:a16="http://schemas.microsoft.com/office/drawing/2014/main" id="{C0E80A11-588D-38BC-ADF0-B8E7DCDABFFE}"/>
              </a:ext>
            </a:extLst>
          </p:cNvPr>
          <p:cNvSpPr txBox="1"/>
          <p:nvPr userDrawn="1"/>
        </p:nvSpPr>
        <p:spPr>
          <a:xfrm>
            <a:off x="-1821584" y="980096"/>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17" name="Gruppe 16">
            <a:extLst>
              <a:ext uri="{FF2B5EF4-FFF2-40B4-BE49-F238E27FC236}">
                <a16:creationId xmlns:a16="http://schemas.microsoft.com/office/drawing/2014/main" id="{9A1DB26F-DC0A-2532-0338-8FE35CB49003}"/>
              </a:ext>
            </a:extLst>
          </p:cNvPr>
          <p:cNvGrpSpPr/>
          <p:nvPr userDrawn="1"/>
        </p:nvGrpSpPr>
        <p:grpSpPr>
          <a:xfrm>
            <a:off x="-1743412" y="2614675"/>
            <a:ext cx="1306512" cy="1526657"/>
            <a:chOff x="-1589485" y="1838157"/>
            <a:chExt cx="1306512" cy="1526657"/>
          </a:xfrm>
        </p:grpSpPr>
        <p:pic>
          <p:nvPicPr>
            <p:cNvPr id="18" name="Bilde 17">
              <a:extLst>
                <a:ext uri="{FF2B5EF4-FFF2-40B4-BE49-F238E27FC236}">
                  <a16:creationId xmlns:a16="http://schemas.microsoft.com/office/drawing/2014/main" id="{C4DEEA17-65CF-133B-A380-65B7AB6A27C0}"/>
                </a:ext>
              </a:extLst>
            </p:cNvPr>
            <p:cNvPicPr>
              <a:picLocks noChangeAspect="1"/>
            </p:cNvPicPr>
            <p:nvPr userDrawn="1"/>
          </p:nvPicPr>
          <p:blipFill>
            <a:blip r:embed="rId3"/>
            <a:stretch>
              <a:fillRect/>
            </a:stretch>
          </p:blipFill>
          <p:spPr>
            <a:xfrm>
              <a:off x="-1589485" y="1838157"/>
              <a:ext cx="1306512" cy="1526657"/>
            </a:xfrm>
            <a:prstGeom prst="rect">
              <a:avLst/>
            </a:prstGeom>
          </p:spPr>
        </p:pic>
        <p:sp>
          <p:nvSpPr>
            <p:cNvPr id="19" name="Rektangel 18">
              <a:extLst>
                <a:ext uri="{FF2B5EF4-FFF2-40B4-BE49-F238E27FC236}">
                  <a16:creationId xmlns:a16="http://schemas.microsoft.com/office/drawing/2014/main" id="{526D9F81-1E52-965F-6A75-8DB82C574757}"/>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2" name="Gruppe 21">
            <a:extLst>
              <a:ext uri="{FF2B5EF4-FFF2-40B4-BE49-F238E27FC236}">
                <a16:creationId xmlns:a16="http://schemas.microsoft.com/office/drawing/2014/main" id="{B8047D9A-001A-C399-7C43-B121B38A268F}"/>
              </a:ext>
            </a:extLst>
          </p:cNvPr>
          <p:cNvGrpSpPr/>
          <p:nvPr userDrawn="1"/>
        </p:nvGrpSpPr>
        <p:grpSpPr>
          <a:xfrm>
            <a:off x="-1830317" y="4269705"/>
            <a:ext cx="1689882" cy="1061829"/>
            <a:chOff x="-2015091" y="4269705"/>
            <a:chExt cx="1796257" cy="1061829"/>
          </a:xfrm>
        </p:grpSpPr>
        <p:sp>
          <p:nvSpPr>
            <p:cNvPr id="23" name="TekstSylinder 22">
              <a:extLst>
                <a:ext uri="{FF2B5EF4-FFF2-40B4-BE49-F238E27FC236}">
                  <a16:creationId xmlns:a16="http://schemas.microsoft.com/office/drawing/2014/main" id="{30509122-1F6B-3623-48B6-8A0A93AF2DC3}"/>
                </a:ext>
              </a:extLst>
            </p:cNvPr>
            <p:cNvSpPr txBox="1"/>
            <p:nvPr userDrawn="1"/>
          </p:nvSpPr>
          <p:spPr>
            <a:xfrm>
              <a:off x="-2015091" y="4269705"/>
              <a:ext cx="1796257" cy="1061829"/>
            </a:xfrm>
            <a:prstGeom prst="rect">
              <a:avLst/>
            </a:prstGeom>
            <a:noFill/>
          </p:spPr>
          <p:txBody>
            <a:bodyPr wrap="square" lIns="0" tIns="0" rIns="0" bIns="0" rtlCol="0">
              <a:spAutoFit/>
            </a:bodyPr>
            <a:lstStyle/>
            <a:p>
              <a:r>
                <a:rPr lang="nb-NO" sz="900" dirty="0"/>
                <a:t>Bruk et av alternativene:</a:t>
              </a:r>
            </a:p>
            <a:p>
              <a:r>
                <a:rPr lang="nb-NO" sz="900" dirty="0"/>
                <a:t>Lysegrønn - #E2F1DF</a:t>
              </a:r>
            </a:p>
            <a:p>
              <a:r>
                <a:rPr lang="nb-NO" sz="900" dirty="0"/>
                <a:t>Lyseblå  - #E7F2F8</a:t>
              </a:r>
            </a:p>
            <a:p>
              <a:r>
                <a:rPr lang="nb-NO" sz="900" dirty="0"/>
                <a:t>Lysebeige - #FAF6F3</a:t>
              </a:r>
            </a:p>
            <a:p>
              <a:endParaRPr lang="nb-NO" sz="900" dirty="0"/>
            </a:p>
            <a:p>
              <a:r>
                <a:rPr lang="nb-NO" sz="800" i="1" dirty="0"/>
                <a:t>Trykk «flere farger» under malingsspannet for å skrive HEX-verdi</a:t>
              </a:r>
            </a:p>
          </p:txBody>
        </p:sp>
        <p:sp>
          <p:nvSpPr>
            <p:cNvPr id="24" name="Rektangel 23">
              <a:extLst>
                <a:ext uri="{FF2B5EF4-FFF2-40B4-BE49-F238E27FC236}">
                  <a16:creationId xmlns:a16="http://schemas.microsoft.com/office/drawing/2014/main" id="{1419F8F3-4F51-ABDE-8FC9-8BB94EED2B5D}"/>
                </a:ext>
              </a:extLst>
            </p:cNvPr>
            <p:cNvSpPr/>
            <p:nvPr userDrawn="1"/>
          </p:nvSpPr>
          <p:spPr>
            <a:xfrm>
              <a:off x="-788552" y="4399193"/>
              <a:ext cx="168275"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25" name="Rektangel 24">
              <a:extLst>
                <a:ext uri="{FF2B5EF4-FFF2-40B4-BE49-F238E27FC236}">
                  <a16:creationId xmlns:a16="http://schemas.microsoft.com/office/drawing/2014/main" id="{2093CFD5-7904-8848-FE76-B36650D2BDD5}"/>
                </a:ext>
              </a:extLst>
            </p:cNvPr>
            <p:cNvSpPr/>
            <p:nvPr userDrawn="1"/>
          </p:nvSpPr>
          <p:spPr>
            <a:xfrm>
              <a:off x="-788552" y="4542210"/>
              <a:ext cx="168275"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26" name="Rektangel 25">
              <a:extLst>
                <a:ext uri="{FF2B5EF4-FFF2-40B4-BE49-F238E27FC236}">
                  <a16:creationId xmlns:a16="http://schemas.microsoft.com/office/drawing/2014/main" id="{E0A00B15-5539-6C89-F817-6E93A90A4327}"/>
                </a:ext>
              </a:extLst>
            </p:cNvPr>
            <p:cNvSpPr/>
            <p:nvPr userDrawn="1"/>
          </p:nvSpPr>
          <p:spPr>
            <a:xfrm>
              <a:off x="-788552" y="4682640"/>
              <a:ext cx="168275"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27" name="TekstSylinder 26">
            <a:extLst>
              <a:ext uri="{FF2B5EF4-FFF2-40B4-BE49-F238E27FC236}">
                <a16:creationId xmlns:a16="http://schemas.microsoft.com/office/drawing/2014/main" id="{3A7B1CF5-0FE3-922A-5030-A24F057057FE}"/>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Agenda-side</a:t>
            </a:r>
          </a:p>
        </p:txBody>
      </p:sp>
    </p:spTree>
    <p:extLst>
      <p:ext uri="{BB962C8B-B14F-4D97-AF65-F5344CB8AC3E}">
        <p14:creationId xmlns:p14="http://schemas.microsoft.com/office/powerpoint/2010/main" val="28723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allmøte">
    <p:bg>
      <p:bgPr>
        <a:solidFill>
          <a:srgbClr val="E2F1DF"/>
        </a:solidFill>
        <a:effectLst/>
      </p:bgPr>
    </p:bg>
    <p:spTree>
      <p:nvGrpSpPr>
        <p:cNvPr id="1" name=""/>
        <p:cNvGrpSpPr/>
        <p:nvPr/>
      </p:nvGrpSpPr>
      <p:grpSpPr>
        <a:xfrm>
          <a:off x="0" y="0"/>
          <a:ext cx="0" cy="0"/>
          <a:chOff x="0" y="0"/>
          <a:chExt cx="0" cy="0"/>
        </a:xfrm>
      </p:grpSpPr>
      <p:sp>
        <p:nvSpPr>
          <p:cNvPr id="20" name="Plassholder for bilde 19">
            <a:extLst>
              <a:ext uri="{FF2B5EF4-FFF2-40B4-BE49-F238E27FC236}">
                <a16:creationId xmlns:a16="http://schemas.microsoft.com/office/drawing/2014/main" id="{8C2680B4-D0A7-EDD7-F55D-07168E932F96}"/>
              </a:ext>
            </a:extLst>
          </p:cNvPr>
          <p:cNvSpPr>
            <a:spLocks noGrp="1"/>
          </p:cNvSpPr>
          <p:nvPr>
            <p:ph type="pic" sz="quarter" idx="12" hasCustomPrompt="1"/>
          </p:nvPr>
        </p:nvSpPr>
        <p:spPr>
          <a:xfrm>
            <a:off x="6656831" y="1773935"/>
            <a:ext cx="5157216" cy="4544568"/>
          </a:xfrm>
          <a:prstGeom prst="rect">
            <a:avLst/>
          </a:prstGeom>
          <a:solidFill>
            <a:schemeClr val="bg1">
              <a:lumMod val="85000"/>
            </a:schemeClr>
          </a:solidFill>
        </p:spPr>
        <p:txBody>
          <a:bodyPr lIns="91440" tIns="45720" rIns="91440" bIns="45720"/>
          <a:lstStyle>
            <a:lvl1pPr marL="0" indent="0" algn="ctr">
              <a:buNone/>
              <a:defRPr>
                <a:solidFill>
                  <a:schemeClr val="dk1"/>
                </a:solidFill>
              </a:defRPr>
            </a:lvl1pPr>
          </a:lstStyle>
          <a:p>
            <a:r>
              <a:rPr lang="nb-NO" dirty="0" err="1"/>
              <a:t>Click</a:t>
            </a:r>
            <a:r>
              <a:rPr lang="nb-NO" dirty="0"/>
              <a:t> to </a:t>
            </a:r>
            <a:r>
              <a:rPr lang="nb-NO" dirty="0" err="1"/>
              <a:t>add</a:t>
            </a:r>
            <a:r>
              <a:rPr lang="nb-NO" dirty="0"/>
              <a:t> </a:t>
            </a:r>
            <a:r>
              <a:rPr lang="nb-NO" dirty="0" err="1"/>
              <a:t>illustration</a:t>
            </a:r>
            <a:endParaRPr lang="nb-NO" dirty="0"/>
          </a:p>
        </p:txBody>
      </p:sp>
      <p:pic>
        <p:nvPicPr>
          <p:cNvPr id="10" name="Picture 5" descr="A blue text on a black background&#10;&#10;Description automatically generated">
            <a:extLst>
              <a:ext uri="{FF2B5EF4-FFF2-40B4-BE49-F238E27FC236}">
                <a16:creationId xmlns:a16="http://schemas.microsoft.com/office/drawing/2014/main" id="{EB48A01F-6001-EF66-88EC-B9BE136CF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7650" y="6498000"/>
            <a:ext cx="820799" cy="144992"/>
          </a:xfrm>
          <a:prstGeom prst="rect">
            <a:avLst/>
          </a:prstGeom>
        </p:spPr>
      </p:pic>
      <p:sp>
        <p:nvSpPr>
          <p:cNvPr id="21" name="Plassholder for tekst 20">
            <a:extLst>
              <a:ext uri="{FF2B5EF4-FFF2-40B4-BE49-F238E27FC236}">
                <a16:creationId xmlns:a16="http://schemas.microsoft.com/office/drawing/2014/main" id="{F57936F8-33FE-0315-6AD8-B4736DCF5E1E}"/>
              </a:ext>
            </a:extLst>
          </p:cNvPr>
          <p:cNvSpPr>
            <a:spLocks noGrp="1"/>
          </p:cNvSpPr>
          <p:nvPr>
            <p:ph type="body" sz="quarter" idx="13"/>
          </p:nvPr>
        </p:nvSpPr>
        <p:spPr>
          <a:xfrm>
            <a:off x="360045" y="1773238"/>
            <a:ext cx="6084760" cy="4535487"/>
          </a:xfrm>
          <a:prstGeom prst="rect">
            <a:avLst/>
          </a:prstGeom>
        </p:spPr>
        <p:txBody>
          <a:bodyPr lIns="0" tIns="0" rIns="0" bIns="0"/>
          <a:lstStyle>
            <a:lvl1pPr>
              <a:defRPr sz="24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 name="Tittel 1">
            <a:extLst>
              <a:ext uri="{FF2B5EF4-FFF2-40B4-BE49-F238E27FC236}">
                <a16:creationId xmlns:a16="http://schemas.microsoft.com/office/drawing/2014/main" id="{CFCE34E8-ADDD-E40A-43C5-7AD49F6EF6C3}"/>
              </a:ext>
            </a:extLst>
          </p:cNvPr>
          <p:cNvSpPr>
            <a:spLocks noGrp="1"/>
          </p:cNvSpPr>
          <p:nvPr>
            <p:ph type="title"/>
          </p:nvPr>
        </p:nvSpPr>
        <p:spPr>
          <a:xfrm>
            <a:off x="360045" y="360045"/>
            <a:ext cx="11449431" cy="1242155"/>
          </a:xfrm>
        </p:spPr>
        <p:txBody>
          <a:bodyPr/>
          <a:lstStyle>
            <a:lvl1pPr>
              <a:defRPr b="0">
                <a:solidFill>
                  <a:schemeClr val="dk1"/>
                </a:solidFill>
              </a:defRPr>
            </a:lvl1pPr>
          </a:lstStyle>
          <a:p>
            <a:r>
              <a:rPr lang="nb-NO"/>
              <a:t>Klikk for å redigere tittelstil</a:t>
            </a:r>
          </a:p>
        </p:txBody>
      </p:sp>
      <p:sp>
        <p:nvSpPr>
          <p:cNvPr id="3" name="Plassholder for dato 2">
            <a:extLst>
              <a:ext uri="{FF2B5EF4-FFF2-40B4-BE49-F238E27FC236}">
                <a16:creationId xmlns:a16="http://schemas.microsoft.com/office/drawing/2014/main" id="{0596A86E-DFB9-836E-33D1-A2D35F6DE59F}"/>
              </a:ext>
            </a:extLst>
          </p:cNvPr>
          <p:cNvSpPr>
            <a:spLocks noGrp="1"/>
          </p:cNvSpPr>
          <p:nvPr>
            <p:ph type="dt" sz="half" idx="14"/>
          </p:nvPr>
        </p:nvSpPr>
        <p:spPr/>
        <p:txBody>
          <a:bodyPr/>
          <a:lstStyle>
            <a:lvl1pPr>
              <a:defRPr>
                <a:solidFill>
                  <a:schemeClr val="dk1"/>
                </a:solidFill>
              </a:defRPr>
            </a:lvl1pPr>
          </a:lstStyle>
          <a:p>
            <a:fld id="{0B050033-9864-44AA-8B23-0736BA61DA88}" type="datetime1">
              <a:rPr lang="nb-NO" smtClean="0"/>
              <a:t>05.05.2026</a:t>
            </a:fld>
            <a:endParaRPr lang="nb-NO"/>
          </a:p>
        </p:txBody>
      </p:sp>
      <p:sp>
        <p:nvSpPr>
          <p:cNvPr id="4" name="Plassholder for bunntekst 3">
            <a:extLst>
              <a:ext uri="{FF2B5EF4-FFF2-40B4-BE49-F238E27FC236}">
                <a16:creationId xmlns:a16="http://schemas.microsoft.com/office/drawing/2014/main" id="{637BB08E-A24B-243A-074C-4F532D562C12}"/>
              </a:ext>
            </a:extLst>
          </p:cNvPr>
          <p:cNvSpPr>
            <a:spLocks noGrp="1"/>
          </p:cNvSpPr>
          <p:nvPr>
            <p:ph type="ftr" sz="quarter" idx="15"/>
          </p:nvPr>
        </p:nvSpPr>
        <p:spPr/>
        <p:txBody>
          <a:bodyPr/>
          <a:lstStyle/>
          <a:p>
            <a:endParaRPr lang="nb-NO" dirty="0"/>
          </a:p>
        </p:txBody>
      </p:sp>
      <p:sp>
        <p:nvSpPr>
          <p:cNvPr id="5" name="Plassholder for lysbildenummer 4">
            <a:extLst>
              <a:ext uri="{FF2B5EF4-FFF2-40B4-BE49-F238E27FC236}">
                <a16:creationId xmlns:a16="http://schemas.microsoft.com/office/drawing/2014/main" id="{9EDDCBDF-24DA-A523-41C7-E9A9B1BCA981}"/>
              </a:ext>
            </a:extLst>
          </p:cNvPr>
          <p:cNvSpPr>
            <a:spLocks noGrp="1"/>
          </p:cNvSpPr>
          <p:nvPr>
            <p:ph type="sldNum" sz="quarter" idx="16"/>
          </p:nvPr>
        </p:nvSpPr>
        <p:spPr>
          <a:xfrm>
            <a:off x="360045" y="6552819"/>
            <a:ext cx="180023" cy="92333"/>
          </a:xfrm>
        </p:spPr>
        <p:txBody>
          <a:bodyPr/>
          <a:lstStyle>
            <a:lvl1pPr>
              <a:defRPr>
                <a:solidFill>
                  <a:schemeClr val="dk1"/>
                </a:solidFill>
              </a:defRPr>
            </a:lvl1pPr>
          </a:lstStyle>
          <a:p>
            <a:fld id="{0CD1C0F9-8870-45B6-8F4C-C141C91534A5}" type="slidenum">
              <a:rPr lang="nb-NO" smtClean="0"/>
              <a:pPr/>
              <a:t>‹#›</a:t>
            </a:fld>
            <a:endParaRPr lang="nb-NO"/>
          </a:p>
        </p:txBody>
      </p:sp>
      <p:sp>
        <p:nvSpPr>
          <p:cNvPr id="16" name="TekstSylinder 15">
            <a:extLst>
              <a:ext uri="{FF2B5EF4-FFF2-40B4-BE49-F238E27FC236}">
                <a16:creationId xmlns:a16="http://schemas.microsoft.com/office/drawing/2014/main" id="{5C409024-E092-DE6B-3F68-A61436A3E24F}"/>
              </a:ext>
            </a:extLst>
          </p:cNvPr>
          <p:cNvSpPr txBox="1"/>
          <p:nvPr userDrawn="1"/>
        </p:nvSpPr>
        <p:spPr>
          <a:xfrm>
            <a:off x="-1821584" y="980096"/>
            <a:ext cx="1689882" cy="1569660"/>
          </a:xfrm>
          <a:prstGeom prst="rect">
            <a:avLst/>
          </a:prstGeom>
          <a:noFill/>
        </p:spPr>
        <p:txBody>
          <a:bodyPr wrap="square" lIns="0" tIns="0" rIns="0" bIns="0" rtlCol="0">
            <a:spAutoFit/>
          </a:bodyPr>
          <a:lstStyle/>
          <a:p>
            <a:r>
              <a:rPr lang="nb-NO" sz="900" b="0" dirty="0">
                <a:latin typeface="+mj-lt"/>
              </a:rPr>
              <a:t>For å endre bakgrunnsfarge på siden:</a:t>
            </a:r>
          </a:p>
          <a:p>
            <a:pPr marL="144000" indent="-144000">
              <a:buAutoNum type="arabicPeriod"/>
            </a:pPr>
            <a:r>
              <a:rPr lang="nb-NO" sz="900" dirty="0"/>
              <a:t>Høyreklikk på bakgrunnen eller utenfor sliden</a:t>
            </a:r>
          </a:p>
          <a:p>
            <a:pPr marL="144000" indent="-144000">
              <a:buAutoNum type="arabicPeriod"/>
            </a:pPr>
            <a:r>
              <a:rPr lang="nb-NO" sz="900" dirty="0"/>
              <a:t>Velge «Formater bakgrunn/Format Background»</a:t>
            </a:r>
          </a:p>
          <a:p>
            <a:pPr marL="144000" indent="-144000">
              <a:buAutoNum type="arabicPeriod"/>
            </a:pPr>
            <a:r>
              <a:rPr lang="nb-NO" sz="900" dirty="0"/>
              <a:t>Velg «Fyll» og trykk «Heldekkende» som vist under og bruk malingspann for å velge farge</a:t>
            </a:r>
          </a:p>
        </p:txBody>
      </p:sp>
      <p:grpSp>
        <p:nvGrpSpPr>
          <p:cNvPr id="17" name="Gruppe 16">
            <a:extLst>
              <a:ext uri="{FF2B5EF4-FFF2-40B4-BE49-F238E27FC236}">
                <a16:creationId xmlns:a16="http://schemas.microsoft.com/office/drawing/2014/main" id="{D5FFD72F-078F-E709-9ECD-1AD98520E21D}"/>
              </a:ext>
            </a:extLst>
          </p:cNvPr>
          <p:cNvGrpSpPr/>
          <p:nvPr userDrawn="1"/>
        </p:nvGrpSpPr>
        <p:grpSpPr>
          <a:xfrm>
            <a:off x="-1743412" y="2614675"/>
            <a:ext cx="1306512" cy="1526657"/>
            <a:chOff x="-1589485" y="1838157"/>
            <a:chExt cx="1306512" cy="1526657"/>
          </a:xfrm>
        </p:grpSpPr>
        <p:pic>
          <p:nvPicPr>
            <p:cNvPr id="18" name="Bilde 17">
              <a:extLst>
                <a:ext uri="{FF2B5EF4-FFF2-40B4-BE49-F238E27FC236}">
                  <a16:creationId xmlns:a16="http://schemas.microsoft.com/office/drawing/2014/main" id="{0CB9BD00-2AE3-0CC3-CBA8-1B5A4D2A46A2}"/>
                </a:ext>
              </a:extLst>
            </p:cNvPr>
            <p:cNvPicPr>
              <a:picLocks noChangeAspect="1"/>
            </p:cNvPicPr>
            <p:nvPr userDrawn="1"/>
          </p:nvPicPr>
          <p:blipFill>
            <a:blip r:embed="rId3"/>
            <a:stretch>
              <a:fillRect/>
            </a:stretch>
          </p:blipFill>
          <p:spPr>
            <a:xfrm>
              <a:off x="-1589485" y="1838157"/>
              <a:ext cx="1306512" cy="1526657"/>
            </a:xfrm>
            <a:prstGeom prst="rect">
              <a:avLst/>
            </a:prstGeom>
          </p:spPr>
        </p:pic>
        <p:sp>
          <p:nvSpPr>
            <p:cNvPr id="19" name="Rektangel 18">
              <a:extLst>
                <a:ext uri="{FF2B5EF4-FFF2-40B4-BE49-F238E27FC236}">
                  <a16:creationId xmlns:a16="http://schemas.microsoft.com/office/drawing/2014/main" id="{DE8B218C-0656-56A9-D6F5-151DA0D8E900}"/>
                </a:ext>
              </a:extLst>
            </p:cNvPr>
            <p:cNvSpPr/>
            <p:nvPr userDrawn="1"/>
          </p:nvSpPr>
          <p:spPr>
            <a:xfrm>
              <a:off x="-647700" y="2990850"/>
              <a:ext cx="250427" cy="171450"/>
            </a:xfrm>
            <a:prstGeom prst="rect">
              <a:avLst/>
            </a:prstGeom>
            <a:noFill/>
            <a:ln w="28575">
              <a:solidFill>
                <a:srgbClr val="68B0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22" name="Gruppe 21">
            <a:extLst>
              <a:ext uri="{FF2B5EF4-FFF2-40B4-BE49-F238E27FC236}">
                <a16:creationId xmlns:a16="http://schemas.microsoft.com/office/drawing/2014/main" id="{1F1478BD-6A1C-DAE7-B2E7-28EC68ECF6F0}"/>
              </a:ext>
            </a:extLst>
          </p:cNvPr>
          <p:cNvGrpSpPr/>
          <p:nvPr userDrawn="1"/>
        </p:nvGrpSpPr>
        <p:grpSpPr>
          <a:xfrm>
            <a:off x="-1830317" y="4269705"/>
            <a:ext cx="1689882" cy="1061829"/>
            <a:chOff x="-2015091" y="4269705"/>
            <a:chExt cx="1796257" cy="1061829"/>
          </a:xfrm>
        </p:grpSpPr>
        <p:sp>
          <p:nvSpPr>
            <p:cNvPr id="23" name="TekstSylinder 22">
              <a:extLst>
                <a:ext uri="{FF2B5EF4-FFF2-40B4-BE49-F238E27FC236}">
                  <a16:creationId xmlns:a16="http://schemas.microsoft.com/office/drawing/2014/main" id="{096925AB-7F8C-C0BE-4E14-65DA86E16C1B}"/>
                </a:ext>
              </a:extLst>
            </p:cNvPr>
            <p:cNvSpPr txBox="1"/>
            <p:nvPr userDrawn="1"/>
          </p:nvSpPr>
          <p:spPr>
            <a:xfrm>
              <a:off x="-2015091" y="4269705"/>
              <a:ext cx="1796257" cy="1061829"/>
            </a:xfrm>
            <a:prstGeom prst="rect">
              <a:avLst/>
            </a:prstGeom>
            <a:noFill/>
          </p:spPr>
          <p:txBody>
            <a:bodyPr wrap="square" lIns="0" tIns="0" rIns="0" bIns="0" rtlCol="0">
              <a:spAutoFit/>
            </a:bodyPr>
            <a:lstStyle/>
            <a:p>
              <a:r>
                <a:rPr lang="nb-NO" sz="900" dirty="0"/>
                <a:t>Bruk et av alternativene:</a:t>
              </a:r>
            </a:p>
            <a:p>
              <a:r>
                <a:rPr lang="nb-NO" sz="900" dirty="0"/>
                <a:t>Lysegrønn - #E2F1DF</a:t>
              </a:r>
            </a:p>
            <a:p>
              <a:r>
                <a:rPr lang="nb-NO" sz="900" dirty="0"/>
                <a:t>Lyseblå  - #E7F2F8</a:t>
              </a:r>
            </a:p>
            <a:p>
              <a:r>
                <a:rPr lang="nb-NO" sz="900" dirty="0"/>
                <a:t>Lysebeige - #FAF6F3</a:t>
              </a:r>
            </a:p>
            <a:p>
              <a:endParaRPr lang="nb-NO" sz="900" dirty="0"/>
            </a:p>
            <a:p>
              <a:r>
                <a:rPr lang="nb-NO" sz="800" i="1" dirty="0"/>
                <a:t>Trykk «flere farger» under malingsspannet for å skrive HEX-verdi</a:t>
              </a:r>
            </a:p>
          </p:txBody>
        </p:sp>
        <p:sp>
          <p:nvSpPr>
            <p:cNvPr id="24" name="Rektangel 23">
              <a:extLst>
                <a:ext uri="{FF2B5EF4-FFF2-40B4-BE49-F238E27FC236}">
                  <a16:creationId xmlns:a16="http://schemas.microsoft.com/office/drawing/2014/main" id="{08D5ED5B-D73D-2591-B2A7-FF521DB45971}"/>
                </a:ext>
              </a:extLst>
            </p:cNvPr>
            <p:cNvSpPr/>
            <p:nvPr userDrawn="1"/>
          </p:nvSpPr>
          <p:spPr>
            <a:xfrm>
              <a:off x="-788552" y="4399193"/>
              <a:ext cx="168275" cy="123825"/>
            </a:xfrm>
            <a:prstGeom prst="rect">
              <a:avLst/>
            </a:prstGeom>
            <a:solidFill>
              <a:srgbClr val="E2F1DF"/>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25" name="Rektangel 24">
              <a:extLst>
                <a:ext uri="{FF2B5EF4-FFF2-40B4-BE49-F238E27FC236}">
                  <a16:creationId xmlns:a16="http://schemas.microsoft.com/office/drawing/2014/main" id="{94E78CA8-EE61-8F1A-107E-3BDA3BBAD89F}"/>
                </a:ext>
              </a:extLst>
            </p:cNvPr>
            <p:cNvSpPr/>
            <p:nvPr userDrawn="1"/>
          </p:nvSpPr>
          <p:spPr>
            <a:xfrm>
              <a:off x="-788552" y="4542210"/>
              <a:ext cx="168275" cy="123825"/>
            </a:xfrm>
            <a:prstGeom prst="rect">
              <a:avLst/>
            </a:prstGeom>
            <a:solidFill>
              <a:srgbClr val="E7F2F8"/>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sp>
          <p:nvSpPr>
            <p:cNvPr id="26" name="Rektangel 25">
              <a:extLst>
                <a:ext uri="{FF2B5EF4-FFF2-40B4-BE49-F238E27FC236}">
                  <a16:creationId xmlns:a16="http://schemas.microsoft.com/office/drawing/2014/main" id="{D82C7C44-8A3A-1492-31F8-6FA5E02896BE}"/>
                </a:ext>
              </a:extLst>
            </p:cNvPr>
            <p:cNvSpPr/>
            <p:nvPr userDrawn="1"/>
          </p:nvSpPr>
          <p:spPr>
            <a:xfrm>
              <a:off x="-788552" y="4682640"/>
              <a:ext cx="168275" cy="123825"/>
            </a:xfrm>
            <a:prstGeom prst="rect">
              <a:avLst/>
            </a:prstGeom>
            <a:solidFill>
              <a:srgbClr val="FAF6F3"/>
            </a:solidFill>
            <a:ln w="3175">
              <a:solidFill>
                <a:srgbClr val="032C3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nb-NO"/>
            </a:p>
          </p:txBody>
        </p:sp>
      </p:grpSp>
      <p:sp>
        <p:nvSpPr>
          <p:cNvPr id="27" name="TekstSylinder 26">
            <a:extLst>
              <a:ext uri="{FF2B5EF4-FFF2-40B4-BE49-F238E27FC236}">
                <a16:creationId xmlns:a16="http://schemas.microsoft.com/office/drawing/2014/main" id="{DE89C33E-94C1-0D72-6148-41094C87678F}"/>
              </a:ext>
            </a:extLst>
          </p:cNvPr>
          <p:cNvSpPr txBox="1"/>
          <p:nvPr userDrawn="1"/>
        </p:nvSpPr>
        <p:spPr>
          <a:xfrm>
            <a:off x="-1830317" y="667057"/>
            <a:ext cx="1689882" cy="184666"/>
          </a:xfrm>
          <a:prstGeom prst="rect">
            <a:avLst/>
          </a:prstGeom>
          <a:noFill/>
        </p:spPr>
        <p:txBody>
          <a:bodyPr wrap="square" lIns="0" tIns="0" rIns="0" bIns="0" rtlCol="0">
            <a:spAutoFit/>
          </a:bodyPr>
          <a:lstStyle/>
          <a:p>
            <a:r>
              <a:rPr lang="nb-NO" sz="1200" b="1" dirty="0">
                <a:latin typeface="+mj-lt"/>
              </a:rPr>
              <a:t>Agenda-side</a:t>
            </a:r>
          </a:p>
        </p:txBody>
      </p:sp>
    </p:spTree>
    <p:extLst>
      <p:ext uri="{BB962C8B-B14F-4D97-AF65-F5344CB8AC3E}">
        <p14:creationId xmlns:p14="http://schemas.microsoft.com/office/powerpoint/2010/main" val="40502961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AF6F3"/>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041E6D2-08FD-C6EC-8729-386CF40F7E07}"/>
              </a:ext>
            </a:extLst>
          </p:cNvPr>
          <p:cNvSpPr>
            <a:spLocks noGrp="1"/>
          </p:cNvSpPr>
          <p:nvPr>
            <p:ph type="title"/>
          </p:nvPr>
        </p:nvSpPr>
        <p:spPr>
          <a:xfrm>
            <a:off x="360045" y="360045"/>
            <a:ext cx="11449431" cy="1242155"/>
          </a:xfrm>
          <a:prstGeom prst="rect">
            <a:avLst/>
          </a:prstGeom>
        </p:spPr>
        <p:txBody>
          <a:bodyPr vert="horz" lIns="0" tIns="0" rIns="0" bIns="0" rtlCol="0" anchor="t">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9ACF6D2F-20B5-2BB6-B006-1F8E4156DAE9}"/>
              </a:ext>
            </a:extLst>
          </p:cNvPr>
          <p:cNvSpPr>
            <a:spLocks noGrp="1"/>
          </p:cNvSpPr>
          <p:nvPr>
            <p:ph type="body" idx="1"/>
          </p:nvPr>
        </p:nvSpPr>
        <p:spPr>
          <a:xfrm>
            <a:off x="360045" y="1764221"/>
            <a:ext cx="11449431" cy="4536567"/>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979BC47-E527-A50C-6463-285F9244D75C}"/>
              </a:ext>
            </a:extLst>
          </p:cNvPr>
          <p:cNvSpPr>
            <a:spLocks noGrp="1"/>
          </p:cNvSpPr>
          <p:nvPr>
            <p:ph type="dt" sz="half" idx="2"/>
          </p:nvPr>
        </p:nvSpPr>
        <p:spPr>
          <a:xfrm>
            <a:off x="720091" y="6552819"/>
            <a:ext cx="900113" cy="92333"/>
          </a:xfrm>
          <a:prstGeom prst="rect">
            <a:avLst/>
          </a:prstGeom>
        </p:spPr>
        <p:txBody>
          <a:bodyPr vert="horz" lIns="0" tIns="0" rIns="0" bIns="0" rtlCol="0" anchor="ctr">
            <a:normAutofit/>
          </a:bodyPr>
          <a:lstStyle>
            <a:lvl1pPr algn="l">
              <a:defRPr sz="600">
                <a:solidFill>
                  <a:schemeClr val="dk1"/>
                </a:solidFill>
              </a:defRPr>
            </a:lvl1pPr>
          </a:lstStyle>
          <a:p>
            <a:fld id="{0AFB19CC-2E3E-484F-AF9D-4286FF4CFB38}" type="datetime1">
              <a:rPr lang="nb-NO" smtClean="0"/>
              <a:t>05.05.2026</a:t>
            </a:fld>
            <a:endParaRPr lang="nb-NO"/>
          </a:p>
        </p:txBody>
      </p:sp>
      <p:sp>
        <p:nvSpPr>
          <p:cNvPr id="5" name="Plassholder for bunntekst 4">
            <a:extLst>
              <a:ext uri="{FF2B5EF4-FFF2-40B4-BE49-F238E27FC236}">
                <a16:creationId xmlns:a16="http://schemas.microsoft.com/office/drawing/2014/main" id="{299E5AA1-CB2B-A0E8-ABB5-7F1786C46F6D}"/>
              </a:ext>
            </a:extLst>
          </p:cNvPr>
          <p:cNvSpPr>
            <a:spLocks noGrp="1"/>
          </p:cNvSpPr>
          <p:nvPr>
            <p:ph type="ftr" sz="quarter" idx="3"/>
          </p:nvPr>
        </p:nvSpPr>
        <p:spPr>
          <a:xfrm>
            <a:off x="1800225" y="6552819"/>
            <a:ext cx="6480810" cy="92333"/>
          </a:xfrm>
          <a:prstGeom prst="rect">
            <a:avLst/>
          </a:prstGeom>
        </p:spPr>
        <p:txBody>
          <a:bodyPr vert="horz" lIns="0" tIns="0" rIns="0" bIns="0" rtlCol="0" anchor="ctr">
            <a:normAutofit/>
          </a:bodyPr>
          <a:lstStyle>
            <a:lvl1pPr algn="l">
              <a:defRPr sz="600">
                <a:solidFill>
                  <a:schemeClr val="dk1"/>
                </a:solidFill>
              </a:defRPr>
            </a:lvl1pPr>
          </a:lstStyle>
          <a:p>
            <a:endParaRPr lang="nb-NO" dirty="0"/>
          </a:p>
        </p:txBody>
      </p:sp>
      <p:sp>
        <p:nvSpPr>
          <p:cNvPr id="6" name="Plassholder for lysbildenummer 5">
            <a:extLst>
              <a:ext uri="{FF2B5EF4-FFF2-40B4-BE49-F238E27FC236}">
                <a16:creationId xmlns:a16="http://schemas.microsoft.com/office/drawing/2014/main" id="{807BE281-7B04-24C2-DBF7-EF8D8C3FDD48}"/>
              </a:ext>
            </a:extLst>
          </p:cNvPr>
          <p:cNvSpPr>
            <a:spLocks noGrp="1"/>
          </p:cNvSpPr>
          <p:nvPr>
            <p:ph type="sldNum" sz="quarter" idx="4"/>
          </p:nvPr>
        </p:nvSpPr>
        <p:spPr>
          <a:xfrm>
            <a:off x="360047" y="6552819"/>
            <a:ext cx="180023" cy="92333"/>
          </a:xfrm>
          <a:prstGeom prst="rect">
            <a:avLst/>
          </a:prstGeom>
        </p:spPr>
        <p:txBody>
          <a:bodyPr vert="horz" lIns="0" tIns="0" rIns="0" bIns="0" rtlCol="0" anchor="ctr">
            <a:normAutofit/>
          </a:bodyPr>
          <a:lstStyle>
            <a:lvl1pPr algn="l">
              <a:defRPr sz="600">
                <a:solidFill>
                  <a:schemeClr val="dk1"/>
                </a:solidFill>
              </a:defRPr>
            </a:lvl1pPr>
          </a:lstStyle>
          <a:p>
            <a:fld id="{0CD1C0F9-8870-45B6-8F4C-C141C91534A5}" type="slidenum">
              <a:rPr lang="nb-NO" smtClean="0"/>
              <a:pPr/>
              <a:t>‹#›</a:t>
            </a:fld>
            <a:endParaRPr lang="nb-NO"/>
          </a:p>
        </p:txBody>
      </p:sp>
      <p:pic>
        <p:nvPicPr>
          <p:cNvPr id="7" name="Picture 5" descr="A blue text on a black background&#10;&#10;Description automatically generated">
            <a:extLst>
              <a:ext uri="{FF2B5EF4-FFF2-40B4-BE49-F238E27FC236}">
                <a16:creationId xmlns:a16="http://schemas.microsoft.com/office/drawing/2014/main" id="{17ECBD96-31B0-2F9F-4B5E-5044157C02B2}"/>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0997650" y="6498000"/>
            <a:ext cx="820799" cy="144992"/>
          </a:xfrm>
          <a:prstGeom prst="rect">
            <a:avLst/>
          </a:prstGeom>
        </p:spPr>
      </p:pic>
    </p:spTree>
    <p:extLst>
      <p:ext uri="{BB962C8B-B14F-4D97-AF65-F5344CB8AC3E}">
        <p14:creationId xmlns:p14="http://schemas.microsoft.com/office/powerpoint/2010/main" val="519804409"/>
      </p:ext>
    </p:extLst>
  </p:cSld>
  <p:clrMap bg1="lt1" tx1="dk1" bg2="lt2" tx2="dk2" accent1="accent1" accent2="accent2" accent3="accent3" accent4="accent4" accent5="accent5" accent6="accent6" hlink="hlink" folHlink="folHlink"/>
  <p:sldLayoutIdLst>
    <p:sldLayoutId id="2147483764" r:id="rId1"/>
    <p:sldLayoutId id="2147483662" r:id="rId2"/>
    <p:sldLayoutId id="2147483663" r:id="rId3"/>
    <p:sldLayoutId id="2147483661" r:id="rId4"/>
    <p:sldLayoutId id="2147483766" r:id="rId5"/>
    <p:sldLayoutId id="2147483665" r:id="rId6"/>
    <p:sldLayoutId id="2147483667" r:id="rId7"/>
    <p:sldLayoutId id="2147483668" r:id="rId8"/>
    <p:sldLayoutId id="2147483669" r:id="rId9"/>
    <p:sldLayoutId id="2147483670" r:id="rId10"/>
    <p:sldLayoutId id="2147483671" r:id="rId11"/>
    <p:sldLayoutId id="2147483674" r:id="rId12"/>
    <p:sldLayoutId id="2147483650" r:id="rId13"/>
    <p:sldLayoutId id="2147483672" r:id="rId14"/>
    <p:sldLayoutId id="2147483673" r:id="rId15"/>
    <p:sldLayoutId id="2147483677" r:id="rId16"/>
    <p:sldLayoutId id="2147483678" r:id="rId17"/>
    <p:sldLayoutId id="2147483767" r:id="rId18"/>
    <p:sldLayoutId id="2147483683" r:id="rId19"/>
    <p:sldLayoutId id="2147483758" r:id="rId20"/>
    <p:sldLayoutId id="2147483684" r:id="rId21"/>
    <p:sldLayoutId id="2147483759" r:id="rId22"/>
    <p:sldLayoutId id="2147483760" r:id="rId23"/>
    <p:sldLayoutId id="2147483761" r:id="rId24"/>
    <p:sldLayoutId id="2147483762" r:id="rId25"/>
    <p:sldLayoutId id="2147483751" r:id="rId26"/>
    <p:sldLayoutId id="2147483755" r:id="rId27"/>
    <p:sldLayoutId id="2147483756" r:id="rId28"/>
    <p:sldLayoutId id="2147483765" r:id="rId29"/>
    <p:sldLayoutId id="2147483753" r:id="rId30"/>
    <p:sldLayoutId id="2147483754" r:id="rId31"/>
    <p:sldLayoutId id="2147483654" r:id="rId32"/>
    <p:sldLayoutId id="2147483655" r:id="rId33"/>
    <p:sldLayoutId id="2147483768" r:id="rId34"/>
    <p:sldLayoutId id="2147483769" r:id="rId35"/>
    <p:sldLayoutId id="2147483770" r:id="rId36"/>
    <p:sldLayoutId id="2147483771" r:id="rId37"/>
    <p:sldLayoutId id="2147483772" r:id="rId38"/>
  </p:sldLayoutIdLst>
  <p:hf hdr="0" ftr="0" dt="0"/>
  <p:txStyles>
    <p:titleStyle>
      <a:lvl1pPr algn="l" defTabSz="914400" rtl="0" eaLnBrk="1" latinLnBrk="0" hangingPunct="1">
        <a:lnSpc>
          <a:spcPct val="100000"/>
        </a:lnSpc>
        <a:spcBef>
          <a:spcPct val="0"/>
        </a:spcBef>
        <a:buNone/>
        <a:defRPr sz="4000" b="0" kern="1200">
          <a:solidFill>
            <a:schemeClr val="dk1"/>
          </a:solidFill>
          <a:latin typeface="+mj-lt"/>
          <a:ea typeface="+mj-ea"/>
          <a:cs typeface="+mj-cs"/>
        </a:defRPr>
      </a:lvl1pPr>
    </p:titleStyle>
    <p:bodyStyle>
      <a:lvl1pPr marL="216000" indent="-216000" algn="l" defTabSz="914400" rtl="0" eaLnBrk="1" latinLnBrk="0" hangingPunct="1">
        <a:lnSpc>
          <a:spcPct val="120000"/>
        </a:lnSpc>
        <a:spcBef>
          <a:spcPts val="300"/>
        </a:spcBef>
        <a:buFont typeface="Arial" panose="020B0604020202020204" pitchFamily="34" charset="0"/>
        <a:buChar char="•"/>
        <a:defRPr sz="2000" kern="1200">
          <a:solidFill>
            <a:schemeClr val="dk1"/>
          </a:solidFill>
          <a:latin typeface="+mn-lt"/>
          <a:ea typeface="+mn-ea"/>
          <a:cs typeface="+mn-cs"/>
        </a:defRPr>
      </a:lvl1pPr>
      <a:lvl2pPr marL="432000" indent="-216000" algn="l" defTabSz="914400" rtl="0" eaLnBrk="1" latinLnBrk="0" hangingPunct="1">
        <a:lnSpc>
          <a:spcPct val="120000"/>
        </a:lnSpc>
        <a:spcBef>
          <a:spcPts val="300"/>
        </a:spcBef>
        <a:buFont typeface="Arial" panose="020B0604020202020204" pitchFamily="34" charset="0"/>
        <a:buChar char="•"/>
        <a:defRPr sz="2000" kern="1200">
          <a:solidFill>
            <a:schemeClr val="dk1"/>
          </a:solidFill>
          <a:latin typeface="+mn-lt"/>
          <a:ea typeface="+mn-ea"/>
          <a:cs typeface="+mn-cs"/>
        </a:defRPr>
      </a:lvl2pPr>
      <a:lvl3pPr marL="648000" indent="-216000" algn="l" defTabSz="914400" rtl="0" eaLnBrk="1" latinLnBrk="0" hangingPunct="1">
        <a:lnSpc>
          <a:spcPct val="120000"/>
        </a:lnSpc>
        <a:spcBef>
          <a:spcPts val="300"/>
        </a:spcBef>
        <a:buFont typeface="Arial" panose="020B0604020202020204" pitchFamily="34" charset="0"/>
        <a:buChar char="•"/>
        <a:defRPr sz="2000" kern="1200">
          <a:solidFill>
            <a:schemeClr val="dk1"/>
          </a:solidFill>
          <a:latin typeface="+mn-lt"/>
          <a:ea typeface="+mn-ea"/>
          <a:cs typeface="+mn-cs"/>
        </a:defRPr>
      </a:lvl3pPr>
      <a:lvl4pPr marL="864000" indent="-216000" algn="l" defTabSz="914400" rtl="0" eaLnBrk="1" latinLnBrk="0" hangingPunct="1">
        <a:lnSpc>
          <a:spcPct val="120000"/>
        </a:lnSpc>
        <a:spcBef>
          <a:spcPts val="300"/>
        </a:spcBef>
        <a:buFont typeface="Arial" panose="020B0604020202020204" pitchFamily="34" charset="0"/>
        <a:buChar char="•"/>
        <a:defRPr sz="2000" kern="1200">
          <a:solidFill>
            <a:schemeClr val="dk1"/>
          </a:solidFill>
          <a:latin typeface="+mn-lt"/>
          <a:ea typeface="+mn-ea"/>
          <a:cs typeface="+mn-cs"/>
        </a:defRPr>
      </a:lvl4pPr>
      <a:lvl5pPr marL="1080000" indent="-216000" algn="l" defTabSz="914400" rtl="0" eaLnBrk="1" latinLnBrk="0" hangingPunct="1">
        <a:lnSpc>
          <a:spcPct val="120000"/>
        </a:lnSpc>
        <a:spcBef>
          <a:spcPts val="3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lovdata.no/dokument/SF/forskrift/2000-12-21-1406"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ttilsynet.no/planter-og-dyrking/plantevernmidler/veileder-til-forskrift-om-plantevernmidler?kapittel=3-1b-tilleggsautorisasjon-for-gnagermidler" TargetMode="External"/><Relationship Id="rId2" Type="http://schemas.openxmlformats.org/officeDocument/2006/relationships/hyperlink" Target="https://www.fhi.no/sk/skadedyrveilederen/?term=" TargetMode="External"/><Relationship Id="rId1" Type="http://schemas.openxmlformats.org/officeDocument/2006/relationships/slideLayout" Target="../slideLayouts/slideLayout13.xml"/><Relationship Id="rId6" Type="http://schemas.openxmlformats.org/officeDocument/2006/relationships/hyperlink" Target="mailto:arnulf.soleng@helsedir.no" TargetMode="External"/><Relationship Id="rId5" Type="http://schemas.openxmlformats.org/officeDocument/2006/relationships/hyperlink" Target="mailto:autorisasjonskurs@mattilsynet.no" TargetMode="External"/><Relationship Id="rId4" Type="http://schemas.openxmlformats.org/officeDocument/2006/relationships/hyperlink" Target="https://www.helsedirektoratet.no/tema/skadedy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miljodirektoratet.no/ansvarsomrader/kjemikalier/biocider/godkjente-biocidprodukter/"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idx="10"/>
          </p:nvPr>
        </p:nvSpPr>
        <p:spPr>
          <a:xfrm>
            <a:off x="350520" y="2028154"/>
            <a:ext cx="10765345" cy="1400846"/>
          </a:xfrm>
        </p:spPr>
        <p:txBody>
          <a:bodyPr/>
          <a:lstStyle/>
          <a:p>
            <a:r>
              <a:rPr lang="nb-NO" dirty="0"/>
              <a:t>Kurs for undervisere på tilleggskurs om gnagermidler</a:t>
            </a:r>
          </a:p>
        </p:txBody>
      </p:sp>
      <p:sp>
        <p:nvSpPr>
          <p:cNvPr id="7" name="Plassholder for tekst 6"/>
          <p:cNvSpPr>
            <a:spLocks noGrp="1"/>
          </p:cNvSpPr>
          <p:nvPr>
            <p:ph type="body" sz="quarter" idx="4294967295"/>
          </p:nvPr>
        </p:nvSpPr>
        <p:spPr>
          <a:xfrm>
            <a:off x="65314" y="6624637"/>
            <a:ext cx="2301875" cy="233363"/>
          </a:xfrm>
        </p:spPr>
        <p:txBody>
          <a:bodyPr>
            <a:normAutofit/>
          </a:bodyPr>
          <a:lstStyle/>
          <a:p>
            <a:pPr marL="0" indent="0">
              <a:buNone/>
            </a:pPr>
            <a:r>
              <a:rPr lang="nb-NO" sz="1050" dirty="0">
                <a:solidFill>
                  <a:schemeClr val="bg2"/>
                </a:solidFill>
              </a:rPr>
              <a:t>Oppdatert april 2026</a:t>
            </a:r>
          </a:p>
        </p:txBody>
      </p:sp>
    </p:spTree>
    <p:extLst>
      <p:ext uri="{BB962C8B-B14F-4D97-AF65-F5344CB8AC3E}">
        <p14:creationId xmlns:p14="http://schemas.microsoft.com/office/powerpoint/2010/main" val="3904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6FBFE99A-273E-413A-9C61-1AE34963B689}"/>
              </a:ext>
            </a:extLst>
          </p:cNvPr>
          <p:cNvSpPr>
            <a:spLocks noGrp="1"/>
          </p:cNvSpPr>
          <p:nvPr>
            <p:ph type="title"/>
          </p:nvPr>
        </p:nvSpPr>
        <p:spPr/>
        <p:txBody>
          <a:bodyPr>
            <a:normAutofit/>
          </a:bodyPr>
          <a:lstStyle/>
          <a:p>
            <a:r>
              <a:rPr lang="nb-NO" sz="3600" dirty="0"/>
              <a:t>Grensen mellom gnagermidler og plantevernmidler</a:t>
            </a:r>
          </a:p>
        </p:txBody>
      </p:sp>
      <p:sp>
        <p:nvSpPr>
          <p:cNvPr id="7" name="Plassholder for tekst 6">
            <a:extLst>
              <a:ext uri="{FF2B5EF4-FFF2-40B4-BE49-F238E27FC236}">
                <a16:creationId xmlns:a16="http://schemas.microsoft.com/office/drawing/2014/main" id="{ED942B4A-6A85-4A69-AB05-816BEDD9BE90}"/>
              </a:ext>
            </a:extLst>
          </p:cNvPr>
          <p:cNvSpPr>
            <a:spLocks noGrp="1"/>
          </p:cNvSpPr>
          <p:nvPr>
            <p:ph idx="1"/>
          </p:nvPr>
        </p:nvSpPr>
        <p:spPr/>
        <p:txBody>
          <a:bodyPr>
            <a:normAutofit/>
          </a:bodyPr>
          <a:lstStyle/>
          <a:p>
            <a:pPr marL="0" indent="0">
              <a:buNone/>
            </a:pPr>
            <a:r>
              <a:rPr lang="nb-NO" sz="2000" dirty="0"/>
              <a:t>Kan være samme kjemikalie, som begge har til hensikt å beskytte mot mus/rotter, </a:t>
            </a:r>
            <a:br>
              <a:rPr lang="nb-NO" sz="2000" dirty="0"/>
            </a:br>
            <a:r>
              <a:rPr lang="nb-NO" sz="2000" dirty="0"/>
              <a:t>men likevel med ulike formål:</a:t>
            </a:r>
          </a:p>
          <a:p>
            <a:pPr marL="0" indent="0">
              <a:buNone/>
            </a:pPr>
            <a:endParaRPr lang="nb-NO" sz="2000" dirty="0"/>
          </a:p>
          <a:p>
            <a:r>
              <a:rPr lang="nb-NO" dirty="0"/>
              <a:t>Plantevernmidler – skal bekjempe organismer som er skadelige for planter.</a:t>
            </a:r>
          </a:p>
          <a:p>
            <a:endParaRPr lang="nb-NO" dirty="0"/>
          </a:p>
          <a:p>
            <a:r>
              <a:rPr lang="nb-NO" dirty="0"/>
              <a:t>Biocider/gnagermidler – skal bekjempe organismer som påvirker mennesker negativt.</a:t>
            </a:r>
          </a:p>
          <a:p>
            <a:pPr marL="0" indent="0">
              <a:buNone/>
            </a:pPr>
            <a:endParaRPr lang="nb-NO" dirty="0"/>
          </a:p>
          <a:p>
            <a:pPr marL="0" indent="0">
              <a:buNone/>
            </a:pPr>
            <a:endParaRPr lang="nb-NO" sz="2000" dirty="0"/>
          </a:p>
        </p:txBody>
      </p:sp>
      <p:sp>
        <p:nvSpPr>
          <p:cNvPr id="8" name="Plassholder for tekst 1">
            <a:extLst>
              <a:ext uri="{FF2B5EF4-FFF2-40B4-BE49-F238E27FC236}">
                <a16:creationId xmlns:a16="http://schemas.microsoft.com/office/drawing/2014/main" id="{B8197282-6666-4A3B-99D6-BBB16B654F9C}"/>
              </a:ext>
            </a:extLst>
          </p:cNvPr>
          <p:cNvSpPr txBox="1">
            <a:spLocks/>
          </p:cNvSpPr>
          <p:nvPr/>
        </p:nvSpPr>
        <p:spPr>
          <a:xfrm>
            <a:off x="2296954" y="6214682"/>
            <a:ext cx="7201058" cy="468058"/>
          </a:xfrm>
          <a:prstGeom prst="rect">
            <a:avLst/>
          </a:prstGeom>
        </p:spPr>
        <p:txBody>
          <a:bodyPr vert="horz" lIns="0" tIns="0" rIns="0" bIns="0" rtlCol="0" anchor="t" anchorCtr="0">
            <a:normAutofit/>
          </a:bodyPr>
          <a:lstStyle>
            <a:lvl1pPr marL="0" indent="0" algn="l" defTabSz="685800" rtl="0" eaLnBrk="1" latinLnBrk="0" hangingPunct="1">
              <a:lnSpc>
                <a:spcPct val="90000"/>
              </a:lnSpc>
              <a:spcBef>
                <a:spcPts val="300"/>
              </a:spcBef>
              <a:buFont typeface="Calibri" panose="020F050202020403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00"/>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00"/>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00"/>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00"/>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endParaRPr lang="nb-NO" dirty="0"/>
          </a:p>
        </p:txBody>
      </p:sp>
    </p:spTree>
    <p:extLst>
      <p:ext uri="{BB962C8B-B14F-4D97-AF65-F5344CB8AC3E}">
        <p14:creationId xmlns:p14="http://schemas.microsoft.com/office/powerpoint/2010/main" val="2816249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1231036B-597F-491F-A40B-A7505C0B3AA2}"/>
              </a:ext>
            </a:extLst>
          </p:cNvPr>
          <p:cNvSpPr>
            <a:spLocks noGrp="1"/>
          </p:cNvSpPr>
          <p:nvPr>
            <p:ph type="body" sz="quarter" idx="13"/>
          </p:nvPr>
        </p:nvSpPr>
        <p:spPr>
          <a:xfrm>
            <a:off x="382524" y="1266764"/>
            <a:ext cx="10374376" cy="3356035"/>
          </a:xfrm>
        </p:spPr>
        <p:txBody>
          <a:bodyPr>
            <a:normAutofit/>
          </a:bodyPr>
          <a:lstStyle/>
          <a:p>
            <a:r>
              <a:rPr lang="nb-NO" sz="2000" dirty="0"/>
              <a:t>Hvis preparatet benyttes:</a:t>
            </a:r>
          </a:p>
          <a:p>
            <a:endParaRPr lang="nb-NO" sz="2000" dirty="0"/>
          </a:p>
          <a:p>
            <a:pPr marL="285750" indent="-285750">
              <a:buFont typeface="Arial" panose="020B0604020202020204" pitchFamily="34" charset="0"/>
              <a:buChar char="•"/>
            </a:pPr>
            <a:r>
              <a:rPr lang="nb-NO" sz="1600" dirty="0"/>
              <a:t>på dyrkingsområder (jorder, veksthus, skog) </a:t>
            </a:r>
            <a:r>
              <a:rPr lang="nb-NO" sz="1600" b="1" dirty="0">
                <a:solidFill>
                  <a:schemeClr val="accent2"/>
                </a:solidFill>
              </a:rPr>
              <a:t>for å beskytte plantene </a:t>
            </a:r>
            <a:r>
              <a:rPr lang="nb-NO" sz="1600" dirty="0"/>
              <a:t>som dyrkes, eller beskytte planteprodukter som lagres mot mus og rotter</a:t>
            </a:r>
            <a:br>
              <a:rPr lang="nb-NO" sz="1600" dirty="0"/>
            </a:br>
            <a:r>
              <a:rPr lang="nb-NO" sz="1600" b="1" dirty="0">
                <a:solidFill>
                  <a:schemeClr val="accent2"/>
                </a:solidFill>
              </a:rPr>
              <a:t>= plantevernmiddel</a:t>
            </a:r>
            <a:br>
              <a:rPr lang="nb-NO" sz="1600" b="1" dirty="0">
                <a:solidFill>
                  <a:schemeClr val="accent2"/>
                </a:solidFill>
              </a:rPr>
            </a:br>
            <a:r>
              <a:rPr lang="nb-NO" sz="1400" dirty="0">
                <a:solidFill>
                  <a:schemeClr val="accent2"/>
                </a:solidFill>
              </a:rPr>
              <a:t>per april 2026 er det ingen godkjente plantevernmidler til bruk mot gnagere</a:t>
            </a:r>
            <a:br>
              <a:rPr lang="nb-NO" sz="1400" dirty="0">
                <a:solidFill>
                  <a:schemeClr val="accent2"/>
                </a:solidFill>
              </a:rPr>
            </a:br>
            <a:endParaRPr lang="nb-NO" sz="1600" b="1" dirty="0"/>
          </a:p>
          <a:p>
            <a:pPr marL="285750" indent="-285750">
              <a:buFont typeface="Arial" panose="020B0604020202020204" pitchFamily="34" charset="0"/>
              <a:buChar char="•"/>
            </a:pPr>
            <a:r>
              <a:rPr lang="nb-NO" sz="1600" dirty="0"/>
              <a:t>for å kontrollere mus og rotter utenfor dyrkingsområder, f.eks. på gården, i byer eller industrilokaler, eller det benyttes på innsiden av dyrkingsarealet (f.eks. veksthus), men </a:t>
            </a:r>
            <a:r>
              <a:rPr lang="nb-NO" sz="1600" b="1" dirty="0">
                <a:solidFill>
                  <a:schemeClr val="accent3">
                    <a:lumMod val="75000"/>
                  </a:schemeClr>
                </a:solidFill>
              </a:rPr>
              <a:t>ikke for å beskytte plantene</a:t>
            </a:r>
            <a:br>
              <a:rPr lang="nb-NO" sz="1600" b="1" dirty="0"/>
            </a:br>
            <a:r>
              <a:rPr lang="nb-NO" sz="1600" b="1" dirty="0">
                <a:solidFill>
                  <a:schemeClr val="accent3">
                    <a:lumMod val="75000"/>
                  </a:schemeClr>
                </a:solidFill>
              </a:rPr>
              <a:t>= biocid/gnagermiddel</a:t>
            </a:r>
          </a:p>
          <a:p>
            <a:pPr marL="0" indent="0">
              <a:buNone/>
            </a:pPr>
            <a:endParaRPr lang="nb-NO" sz="1800" b="1" dirty="0"/>
          </a:p>
          <a:p>
            <a:endParaRPr lang="nb-NO" sz="2000" dirty="0"/>
          </a:p>
        </p:txBody>
      </p:sp>
      <p:sp>
        <p:nvSpPr>
          <p:cNvPr id="5" name="Tittel 4">
            <a:extLst>
              <a:ext uri="{FF2B5EF4-FFF2-40B4-BE49-F238E27FC236}">
                <a16:creationId xmlns:a16="http://schemas.microsoft.com/office/drawing/2014/main" id="{12C43BDE-5F63-4D87-AA2A-BF6FB685D741}"/>
              </a:ext>
            </a:extLst>
          </p:cNvPr>
          <p:cNvSpPr>
            <a:spLocks noGrp="1"/>
          </p:cNvSpPr>
          <p:nvPr>
            <p:ph type="title"/>
          </p:nvPr>
        </p:nvSpPr>
        <p:spPr>
          <a:xfrm>
            <a:off x="360045" y="360045"/>
            <a:ext cx="11449431" cy="912495"/>
          </a:xfrm>
        </p:spPr>
        <p:txBody>
          <a:bodyPr>
            <a:normAutofit fontScale="90000"/>
          </a:bodyPr>
          <a:lstStyle/>
          <a:p>
            <a:r>
              <a:rPr lang="nb-NO" dirty="0"/>
              <a:t>Grensen mellom gnagermidler og plantevernmidler</a:t>
            </a:r>
          </a:p>
        </p:txBody>
      </p:sp>
      <p:sp>
        <p:nvSpPr>
          <p:cNvPr id="7" name="TekstSylinder 6">
            <a:extLst>
              <a:ext uri="{FF2B5EF4-FFF2-40B4-BE49-F238E27FC236}">
                <a16:creationId xmlns:a16="http://schemas.microsoft.com/office/drawing/2014/main" id="{6DE13E51-8C2B-411E-995C-E28E797C2F04}"/>
              </a:ext>
            </a:extLst>
          </p:cNvPr>
          <p:cNvSpPr txBox="1"/>
          <p:nvPr/>
        </p:nvSpPr>
        <p:spPr>
          <a:xfrm>
            <a:off x="382524" y="4928295"/>
            <a:ext cx="8831580" cy="1569660"/>
          </a:xfrm>
          <a:prstGeom prst="rect">
            <a:avLst/>
          </a:prstGeom>
          <a:noFill/>
          <a:ln>
            <a:solidFill>
              <a:schemeClr val="tx1"/>
            </a:solidFill>
          </a:ln>
        </p:spPr>
        <p:txBody>
          <a:bodyPr wrap="square" rtlCol="0">
            <a:spAutoFit/>
          </a:bodyPr>
          <a:lstStyle/>
          <a:p>
            <a:r>
              <a:rPr lang="nb-NO" sz="1600" dirty="0"/>
              <a:t>Hvis et preparat skal brukes i begge situasjoner vil det trenge dobbelt godkjenning. Den som bruker vil også trenge dobbel autorisasjon, både plantevernmiddelbevis og tilleggsbevis for gnagerbekjempelse. </a:t>
            </a:r>
          </a:p>
          <a:p>
            <a:endParaRPr lang="nb-NO" sz="1600" dirty="0"/>
          </a:p>
          <a:p>
            <a:r>
              <a:rPr lang="nb-NO" sz="1600" dirty="0"/>
              <a:t>Uansett plantevernmiddel eller gnagermiddel; all bruk skal være i henhold til etikett på det enkelte preparatet</a:t>
            </a:r>
            <a:endParaRPr lang="nb-NO" b="1" dirty="0"/>
          </a:p>
        </p:txBody>
      </p:sp>
    </p:spTree>
    <p:extLst>
      <p:ext uri="{BB962C8B-B14F-4D97-AF65-F5344CB8AC3E}">
        <p14:creationId xmlns:p14="http://schemas.microsoft.com/office/powerpoint/2010/main" val="1220916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E6F582-2D59-4ADB-90D7-1B1350188CD2}"/>
              </a:ext>
            </a:extLst>
          </p:cNvPr>
          <p:cNvSpPr>
            <a:spLocks noGrp="1"/>
          </p:cNvSpPr>
          <p:nvPr>
            <p:ph type="title"/>
          </p:nvPr>
        </p:nvSpPr>
        <p:spPr/>
        <p:txBody>
          <a:bodyPr/>
          <a:lstStyle/>
          <a:p>
            <a:r>
              <a:rPr lang="nb-NO" dirty="0"/>
              <a:t>Plantevernmiddelforskriften</a:t>
            </a:r>
          </a:p>
        </p:txBody>
      </p:sp>
      <p:sp>
        <p:nvSpPr>
          <p:cNvPr id="3" name="Plassholder for innhold 2">
            <a:extLst>
              <a:ext uri="{FF2B5EF4-FFF2-40B4-BE49-F238E27FC236}">
                <a16:creationId xmlns:a16="http://schemas.microsoft.com/office/drawing/2014/main" id="{65791EAA-17AF-415A-8049-40E1DA7CFE43}"/>
              </a:ext>
            </a:extLst>
          </p:cNvPr>
          <p:cNvSpPr>
            <a:spLocks noGrp="1"/>
          </p:cNvSpPr>
          <p:nvPr>
            <p:ph idx="1"/>
          </p:nvPr>
        </p:nvSpPr>
        <p:spPr/>
        <p:txBody>
          <a:bodyPr>
            <a:normAutofit/>
          </a:bodyPr>
          <a:lstStyle/>
          <a:p>
            <a:pPr marL="0" indent="0" hangingPunct="0">
              <a:buNone/>
            </a:pPr>
            <a:r>
              <a:rPr lang="nb-NO" sz="1800" b="1" dirty="0"/>
              <a:t>§ 8a Gnagermidler</a:t>
            </a:r>
          </a:p>
          <a:p>
            <a:pPr marL="0" indent="0">
              <a:buNone/>
            </a:pPr>
            <a:r>
              <a:rPr lang="nb-NO" sz="1800" i="1" dirty="0"/>
              <a:t>Norsk autorisasjonsbevis for plantevernmidler med tilleggsbevis for gnagermidler gir rett til å kjøpe og bruke gnagermidler som er godkjent i produkttype 14 etter forskrift 18. april 2017 nr. 480 om biocider, men </a:t>
            </a:r>
            <a:r>
              <a:rPr lang="nb-NO" sz="1800" b="1" i="1" dirty="0"/>
              <a:t>bare til bruk i og rundt bygninger på landbrukseiendom som innehaver av autorisasjonsbeviset eier eller leier</a:t>
            </a:r>
            <a:r>
              <a:rPr lang="nb-NO" sz="1800" i="1" dirty="0"/>
              <a:t>, og bare dersom slik bruk er angitt på etiketten. For slik bruk gjelder forskrift 21. desember 2000 nr. 1406 om skadedyrbekjempelse.</a:t>
            </a:r>
          </a:p>
          <a:p>
            <a:pPr marL="0" indent="0">
              <a:buNone/>
            </a:pPr>
            <a:endParaRPr lang="nb-NO" sz="1800" i="1" dirty="0"/>
          </a:p>
          <a:p>
            <a:pPr marL="0" indent="0">
              <a:buNone/>
            </a:pPr>
            <a:r>
              <a:rPr lang="nb-NO" sz="1800" i="1" dirty="0"/>
              <a:t>Tilleggsbevis for gnagermidler gis etter gjennomført kurs i gnagerbekjempelse med bestått eksamen. Beviset er gyldig i ti år, og fornyelse krever ny gjennomføring av kurset.</a:t>
            </a:r>
          </a:p>
          <a:p>
            <a:pPr marL="0" indent="0" hangingPunct="0">
              <a:buNone/>
            </a:pPr>
            <a:endParaRPr lang="nb-NO" sz="1800" dirty="0"/>
          </a:p>
          <a:p>
            <a:pPr marL="0" indent="0" hangingPunct="0">
              <a:buNone/>
            </a:pPr>
            <a:endParaRPr lang="nb-NO" sz="1800" dirty="0"/>
          </a:p>
          <a:p>
            <a:endParaRPr lang="nb-NO" sz="1800" dirty="0"/>
          </a:p>
          <a:p>
            <a:endParaRPr lang="nb-NO" sz="1800" dirty="0"/>
          </a:p>
        </p:txBody>
      </p:sp>
    </p:spTree>
    <p:extLst>
      <p:ext uri="{BB962C8B-B14F-4D97-AF65-F5344CB8AC3E}">
        <p14:creationId xmlns:p14="http://schemas.microsoft.com/office/powerpoint/2010/main" val="345825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0EC046-CFD4-4547-9CD1-F52AE8FDCD07}"/>
              </a:ext>
            </a:extLst>
          </p:cNvPr>
          <p:cNvSpPr>
            <a:spLocks noGrp="1"/>
          </p:cNvSpPr>
          <p:nvPr>
            <p:ph type="title"/>
          </p:nvPr>
        </p:nvSpPr>
        <p:spPr/>
        <p:txBody>
          <a:bodyPr/>
          <a:lstStyle/>
          <a:p>
            <a:r>
              <a:rPr lang="nb-NO" dirty="0"/>
              <a:t>Plantevernmiddelforskriften</a:t>
            </a:r>
          </a:p>
        </p:txBody>
      </p:sp>
      <p:sp>
        <p:nvSpPr>
          <p:cNvPr id="3" name="Plassholder for innhold 2">
            <a:extLst>
              <a:ext uri="{FF2B5EF4-FFF2-40B4-BE49-F238E27FC236}">
                <a16:creationId xmlns:a16="http://schemas.microsoft.com/office/drawing/2014/main" id="{CC91A8B0-52BA-40BE-998D-DB6098D9AD27}"/>
              </a:ext>
            </a:extLst>
          </p:cNvPr>
          <p:cNvSpPr>
            <a:spLocks noGrp="1"/>
          </p:cNvSpPr>
          <p:nvPr>
            <p:ph idx="1"/>
          </p:nvPr>
        </p:nvSpPr>
        <p:spPr/>
        <p:txBody>
          <a:bodyPr>
            <a:normAutofit/>
          </a:bodyPr>
          <a:lstStyle/>
          <a:p>
            <a:pPr marL="0" indent="0" hangingPunct="0">
              <a:buNone/>
            </a:pPr>
            <a:r>
              <a:rPr lang="nb-NO" sz="1800" b="1" dirty="0"/>
              <a:t>§ 9. Myndigheten som utsteder og inndrar autorisasjonsbevis for plantevernmidler mv.</a:t>
            </a:r>
          </a:p>
          <a:p>
            <a:pPr marL="0" indent="0">
              <a:buNone/>
            </a:pPr>
            <a:r>
              <a:rPr lang="nb-NO" sz="1800" i="1" dirty="0"/>
              <a:t>Mattilsynet fatter enkeltvedtak om autorisasjonsbevis for plantevernmidler etter § 8 og tilleggsbevis for gnagermidler etter § 8a i denne forskriften.</a:t>
            </a:r>
          </a:p>
          <a:p>
            <a:pPr marL="0" indent="0">
              <a:buNone/>
            </a:pPr>
            <a:endParaRPr lang="nb-NO" sz="1800" i="1" dirty="0"/>
          </a:p>
          <a:p>
            <a:pPr marL="0" indent="0">
              <a:buNone/>
            </a:pPr>
            <a:r>
              <a:rPr lang="nb-NO" sz="1800" i="1" dirty="0"/>
              <a:t>Mattilsynet kan delegere myndighet til å holde eksamen og utstede autorisasjonsbevis for plantevernmidler, herunder å sørge for at det arrangeres autorisasjonskurs, til kommunen og fylkesmannen. Tilsvarende gjelder tilleggsbevis for gnagermidler.</a:t>
            </a:r>
          </a:p>
          <a:p>
            <a:pPr marL="0" indent="0">
              <a:buNone/>
            </a:pPr>
            <a:endParaRPr lang="nb-NO" sz="1800" i="1" dirty="0"/>
          </a:p>
          <a:p>
            <a:pPr marL="0" indent="0">
              <a:buNone/>
            </a:pPr>
            <a:r>
              <a:rPr lang="nb-NO" sz="1800" i="1" dirty="0"/>
              <a:t>Mattilsynet ved hovedkontoret er klageinstans når vedtak om autorisasjonsbevis er truffet i henhold til første ledd.</a:t>
            </a:r>
          </a:p>
          <a:p>
            <a:pPr marL="0" indent="0">
              <a:buNone/>
            </a:pPr>
            <a:endParaRPr lang="nb-NO" sz="1800" i="1" dirty="0"/>
          </a:p>
          <a:p>
            <a:pPr marL="0" indent="0">
              <a:buNone/>
            </a:pPr>
            <a:r>
              <a:rPr lang="nb-NO" sz="1800" i="1" dirty="0"/>
              <a:t>Mattilsynet kan fatte vedtak om inndragelse av autorisasjonsbevis.</a:t>
            </a:r>
          </a:p>
          <a:p>
            <a:endParaRPr lang="nb-NO" sz="1800" dirty="0"/>
          </a:p>
        </p:txBody>
      </p:sp>
    </p:spTree>
    <p:extLst>
      <p:ext uri="{BB962C8B-B14F-4D97-AF65-F5344CB8AC3E}">
        <p14:creationId xmlns:p14="http://schemas.microsoft.com/office/powerpoint/2010/main" val="2190958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EC336-FA49-3164-D7A9-2AE44FBF0C6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5059B71-DD56-0901-E178-F2D8F1B4A13B}"/>
              </a:ext>
            </a:extLst>
          </p:cNvPr>
          <p:cNvSpPr>
            <a:spLocks noGrp="1"/>
          </p:cNvSpPr>
          <p:nvPr>
            <p:ph type="title"/>
          </p:nvPr>
        </p:nvSpPr>
        <p:spPr/>
        <p:txBody>
          <a:bodyPr/>
          <a:lstStyle/>
          <a:p>
            <a:r>
              <a:rPr lang="nb-NO" dirty="0"/>
              <a:t>Reglene i praksis</a:t>
            </a:r>
          </a:p>
        </p:txBody>
      </p:sp>
      <p:sp>
        <p:nvSpPr>
          <p:cNvPr id="3" name="Plassholder for innhold 2">
            <a:extLst>
              <a:ext uri="{FF2B5EF4-FFF2-40B4-BE49-F238E27FC236}">
                <a16:creationId xmlns:a16="http://schemas.microsoft.com/office/drawing/2014/main" id="{611262A7-6119-3542-2BA2-4BDCFFD7CD26}"/>
              </a:ext>
            </a:extLst>
          </p:cNvPr>
          <p:cNvSpPr>
            <a:spLocks noGrp="1"/>
          </p:cNvSpPr>
          <p:nvPr>
            <p:ph idx="1"/>
          </p:nvPr>
        </p:nvSpPr>
        <p:spPr>
          <a:xfrm>
            <a:off x="360044" y="1357821"/>
            <a:ext cx="11449431" cy="5140134"/>
          </a:xfrm>
        </p:spPr>
        <p:txBody>
          <a:bodyPr>
            <a:noAutofit/>
          </a:bodyPr>
          <a:lstStyle/>
          <a:p>
            <a:pPr marL="0" indent="0">
              <a:lnSpc>
                <a:spcPct val="150000"/>
              </a:lnSpc>
              <a:spcAft>
                <a:spcPts val="800"/>
              </a:spcAft>
              <a:buNone/>
            </a:pPr>
            <a:r>
              <a:rPr lang="nb-NO" sz="1400" b="1" kern="100" dirty="0">
                <a:effectLst/>
                <a:ea typeface="Aptos" panose="020B0004020202020204" pitchFamily="34" charset="0"/>
                <a:cs typeface="Times New Roman" panose="02020603050405020304" pitchFamily="18" charset="0"/>
              </a:rPr>
              <a:t>Vilkår for å ha rett til </a:t>
            </a:r>
            <a:r>
              <a:rPr lang="nb-NO" sz="1400" b="1" kern="100" dirty="0">
                <a:ea typeface="Aptos" panose="020B0004020202020204" pitchFamily="34" charset="0"/>
                <a:cs typeface="Times New Roman" panose="02020603050405020304" pitchFamily="18" charset="0"/>
              </a:rPr>
              <a:t>tilleggsbeviset</a:t>
            </a:r>
            <a:endParaRPr lang="nb-NO" sz="1400" b="1" kern="100" dirty="0">
              <a:effectLst/>
              <a:ea typeface="Aptos" panose="020B0004020202020204" pitchFamily="34" charset="0"/>
              <a:cs typeface="Times New Roman" panose="02020603050405020304" pitchFamily="18" charset="0"/>
            </a:endParaRPr>
          </a:p>
          <a:p>
            <a:pPr>
              <a:lnSpc>
                <a:spcPct val="150000"/>
              </a:lnSpc>
            </a:pPr>
            <a:r>
              <a:rPr lang="nb-NO" sz="1400" kern="100" dirty="0">
                <a:effectLst/>
                <a:ea typeface="Aptos" panose="020B0004020202020204" pitchFamily="34" charset="0"/>
                <a:cs typeface="Times New Roman" panose="02020603050405020304" pitchFamily="18" charset="0"/>
              </a:rPr>
              <a:t>Gyldig autorisasjon for plantevernmidler.</a:t>
            </a:r>
          </a:p>
          <a:p>
            <a:pPr>
              <a:lnSpc>
                <a:spcPct val="150000"/>
              </a:lnSpc>
            </a:pPr>
            <a:r>
              <a:rPr lang="nb-NO" sz="1400" dirty="0"/>
              <a:t>Tilleggskurs og bestått eksamen i gnagerbekjempelse.</a:t>
            </a:r>
          </a:p>
          <a:p>
            <a:pPr>
              <a:lnSpc>
                <a:spcPct val="150000"/>
              </a:lnSpc>
            </a:pPr>
            <a:r>
              <a:rPr lang="nb-NO" sz="1400" kern="100" dirty="0">
                <a:ea typeface="Aptos" panose="020B0004020202020204" pitchFamily="34" charset="0"/>
                <a:cs typeface="Times New Roman" panose="02020603050405020304" pitchFamily="18" charset="0"/>
              </a:rPr>
              <a:t>E</a:t>
            </a:r>
            <a:r>
              <a:rPr lang="nb-NO" sz="1400" kern="100" dirty="0">
                <a:effectLst/>
                <a:ea typeface="Aptos" panose="020B0004020202020204" pitchFamily="34" charset="0"/>
                <a:cs typeface="Times New Roman" panose="02020603050405020304" pitchFamily="18" charset="0"/>
              </a:rPr>
              <a:t>ier/leier en landbrukseiendom.</a:t>
            </a:r>
            <a:endParaRPr lang="nb-NO" sz="1400" kern="100" dirty="0">
              <a:ea typeface="Aptos" panose="020B0004020202020204" pitchFamily="34" charset="0"/>
              <a:cs typeface="Times New Roman" panose="02020603050405020304" pitchFamily="18" charset="0"/>
            </a:endParaRPr>
          </a:p>
          <a:p>
            <a:pPr lvl="1">
              <a:lnSpc>
                <a:spcPct val="150000"/>
              </a:lnSpc>
            </a:pPr>
            <a:r>
              <a:rPr lang="nb-NO" sz="1400" dirty="0"/>
              <a:t>Ved særeie kan ektefellen til den som formelt eier/leier ha rett hvis vedkommende i praksis driver gården.</a:t>
            </a:r>
            <a:endParaRPr lang="nb-NO" sz="1400" kern="100" dirty="0">
              <a:effectLst/>
              <a:ea typeface="Aptos" panose="020B0004020202020204" pitchFamily="34" charset="0"/>
              <a:cs typeface="Times New Roman" panose="02020603050405020304" pitchFamily="18" charset="0"/>
            </a:endParaRPr>
          </a:p>
          <a:p>
            <a:pPr>
              <a:lnSpc>
                <a:spcPct val="150000"/>
              </a:lnSpc>
            </a:pPr>
            <a:endParaRPr lang="nb-NO" sz="1400" kern="100" dirty="0">
              <a:ea typeface="Aptos" panose="020B0004020202020204" pitchFamily="34" charset="0"/>
              <a:cs typeface="Times New Roman" panose="02020603050405020304" pitchFamily="18" charset="0"/>
            </a:endParaRPr>
          </a:p>
          <a:p>
            <a:pPr marL="0" indent="0">
              <a:lnSpc>
                <a:spcPct val="150000"/>
              </a:lnSpc>
              <a:buNone/>
            </a:pPr>
            <a:r>
              <a:rPr lang="nb-NO" sz="1400" b="1" kern="100" dirty="0">
                <a:ea typeface="Aptos" panose="020B0004020202020204" pitchFamily="34" charset="0"/>
                <a:cs typeface="Times New Roman" panose="02020603050405020304" pitchFamily="18" charset="0"/>
              </a:rPr>
              <a:t>Vilkår for å kunne bruke gnagermidlene</a:t>
            </a:r>
          </a:p>
          <a:p>
            <a:pPr>
              <a:lnSpc>
                <a:spcPct val="150000"/>
              </a:lnSpc>
            </a:pPr>
            <a:r>
              <a:rPr lang="nb-NO" sz="1400" kern="100" dirty="0">
                <a:ea typeface="Aptos" panose="020B0004020202020204" pitchFamily="34" charset="0"/>
                <a:cs typeface="Times New Roman" panose="02020603050405020304" pitchFamily="18" charset="0"/>
              </a:rPr>
              <a:t>Preparatet er godkjent som biocid og merket for bruk av </a:t>
            </a:r>
            <a:r>
              <a:rPr lang="nb-NO" sz="1400" dirty="0"/>
              <a:t>"personer med særskilt autorisasjon" på etiketten.</a:t>
            </a:r>
          </a:p>
          <a:p>
            <a:pPr>
              <a:lnSpc>
                <a:spcPct val="150000"/>
              </a:lnSpc>
            </a:pPr>
            <a:r>
              <a:rPr lang="nb-NO" sz="1400" dirty="0">
                <a:solidFill>
                  <a:schemeClr val="tx1"/>
                </a:solidFill>
              </a:rPr>
              <a:t>Tilleggsbeviset må være gyldig til enhver tid: krever fornyelse hvert 10. år, ved å ta kurset på nytt.</a:t>
            </a:r>
            <a:endParaRPr lang="nb-NO" sz="1400" dirty="0"/>
          </a:p>
          <a:p>
            <a:pPr>
              <a:lnSpc>
                <a:spcPct val="150000"/>
              </a:lnSpc>
            </a:pPr>
            <a:r>
              <a:rPr lang="nb-NO" sz="1400" dirty="0"/>
              <a:t>Gnagermidlene kan </a:t>
            </a:r>
            <a:r>
              <a:rPr lang="nb-NO" sz="1400" b="1" dirty="0"/>
              <a:t>bare brukes i og rundt bygninger</a:t>
            </a:r>
            <a:r>
              <a:rPr lang="nb-NO" sz="1400" dirty="0"/>
              <a:t> på egen eller leid landbrukseiendom. Altså:</a:t>
            </a:r>
          </a:p>
          <a:p>
            <a:pPr lvl="1">
              <a:lnSpc>
                <a:spcPct val="100000"/>
              </a:lnSpc>
              <a:spcAft>
                <a:spcPts val="800"/>
              </a:spcAft>
            </a:pPr>
            <a:r>
              <a:rPr lang="nb-NO" sz="1400" dirty="0"/>
              <a:t>Kan </a:t>
            </a:r>
            <a:r>
              <a:rPr lang="nb-NO" sz="1400" b="1" dirty="0"/>
              <a:t>ikke</a:t>
            </a:r>
            <a:r>
              <a:rPr lang="nb-NO" sz="1400" dirty="0"/>
              <a:t> </a:t>
            </a:r>
            <a:r>
              <a:rPr lang="nb-NO" sz="1400" b="1" dirty="0"/>
              <a:t>brukes på jordet</a:t>
            </a:r>
          </a:p>
          <a:p>
            <a:pPr lvl="1">
              <a:lnSpc>
                <a:spcPct val="100000"/>
              </a:lnSpc>
              <a:spcAft>
                <a:spcPts val="800"/>
              </a:spcAft>
            </a:pPr>
            <a:r>
              <a:rPr lang="nb-NO" sz="1400" dirty="0"/>
              <a:t>Kan ikke brukes </a:t>
            </a:r>
            <a:r>
              <a:rPr lang="nb-NO" sz="1400" i="1" dirty="0"/>
              <a:t>av</a:t>
            </a:r>
            <a:r>
              <a:rPr lang="nb-NO" sz="1400" dirty="0"/>
              <a:t> andre (ansatte/barn/ektefeller/samboer/kårfolk osv.)</a:t>
            </a:r>
          </a:p>
          <a:p>
            <a:pPr lvl="1">
              <a:lnSpc>
                <a:spcPct val="100000"/>
              </a:lnSpc>
              <a:spcAft>
                <a:spcPts val="800"/>
              </a:spcAft>
            </a:pPr>
            <a:r>
              <a:rPr lang="nb-NO" sz="1400" kern="100" dirty="0">
                <a:effectLst/>
                <a:ea typeface="Aptos" panose="020B0004020202020204" pitchFamily="34" charset="0"/>
                <a:cs typeface="Times New Roman" panose="02020603050405020304" pitchFamily="18" charset="0"/>
              </a:rPr>
              <a:t>Kan ikke brukes </a:t>
            </a:r>
            <a:r>
              <a:rPr lang="nb-NO" sz="1400" i="1" dirty="0"/>
              <a:t>hos</a:t>
            </a:r>
            <a:r>
              <a:rPr lang="nb-NO" sz="1400" dirty="0"/>
              <a:t> andre, for eksempel naboen.</a:t>
            </a:r>
          </a:p>
          <a:p>
            <a:pPr>
              <a:lnSpc>
                <a:spcPct val="150000"/>
              </a:lnSpc>
              <a:spcAft>
                <a:spcPts val="800"/>
              </a:spcAft>
            </a:pPr>
            <a:r>
              <a:rPr lang="nb-NO" sz="1400" dirty="0">
                <a:hlinkClick r:id="rId3"/>
              </a:rPr>
              <a:t>Forskrift om skadedyrbekjempelse – Lovdata</a:t>
            </a:r>
            <a:r>
              <a:rPr lang="nb-NO" sz="1400" dirty="0"/>
              <a:t> skal følges.</a:t>
            </a:r>
          </a:p>
          <a:p>
            <a:pPr marL="0" indent="0">
              <a:lnSpc>
                <a:spcPct val="150000"/>
              </a:lnSpc>
              <a:spcAft>
                <a:spcPts val="800"/>
              </a:spcAft>
              <a:buNone/>
            </a:pPr>
            <a:endParaRPr lang="nb-NO" sz="1400" dirty="0"/>
          </a:p>
        </p:txBody>
      </p:sp>
    </p:spTree>
    <p:extLst>
      <p:ext uri="{BB962C8B-B14F-4D97-AF65-F5344CB8AC3E}">
        <p14:creationId xmlns:p14="http://schemas.microsoft.com/office/powerpoint/2010/main" val="131690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2783A2-08EF-8D2D-CA83-5A84E5481E97}"/>
              </a:ext>
            </a:extLst>
          </p:cNvPr>
          <p:cNvSpPr>
            <a:spLocks noGrp="1"/>
          </p:cNvSpPr>
          <p:nvPr>
            <p:ph type="title"/>
          </p:nvPr>
        </p:nvSpPr>
        <p:spPr>
          <a:xfrm>
            <a:off x="742569" y="940411"/>
            <a:ext cx="11449431" cy="1242155"/>
          </a:xfrm>
        </p:spPr>
        <p:txBody>
          <a:bodyPr>
            <a:normAutofit fontScale="90000"/>
          </a:bodyPr>
          <a:lstStyle/>
          <a:p>
            <a:r>
              <a:rPr lang="nb-NO" dirty="0"/>
              <a:t>Autorisasjonsbevis 		</a:t>
            </a:r>
            <a:r>
              <a:rPr lang="nb-NO" dirty="0">
                <a:solidFill>
                  <a:schemeClr val="accent5">
                    <a:lumMod val="50000"/>
                  </a:schemeClr>
                </a:solidFill>
              </a:rPr>
              <a:t>Tilleggsbevis</a:t>
            </a:r>
            <a:br>
              <a:rPr lang="nb-NO" dirty="0"/>
            </a:br>
            <a:r>
              <a:rPr lang="nb-NO" dirty="0"/>
              <a:t>plantevernmidler	:		</a:t>
            </a:r>
            <a:r>
              <a:rPr lang="nb-NO" dirty="0">
                <a:solidFill>
                  <a:schemeClr val="accent5">
                    <a:lumMod val="50000"/>
                  </a:schemeClr>
                </a:solidFill>
              </a:rPr>
              <a:t>gnagermidler:</a:t>
            </a:r>
            <a:br>
              <a:rPr lang="nb-NO" dirty="0"/>
            </a:br>
            <a:endParaRPr lang="nb-NO" dirty="0"/>
          </a:p>
        </p:txBody>
      </p:sp>
      <p:sp>
        <p:nvSpPr>
          <p:cNvPr id="4" name="Plassholder for lysbildenummer 3">
            <a:extLst>
              <a:ext uri="{FF2B5EF4-FFF2-40B4-BE49-F238E27FC236}">
                <a16:creationId xmlns:a16="http://schemas.microsoft.com/office/drawing/2014/main" id="{5AFD926C-CF6C-7BCB-136E-CF6832801BC9}"/>
              </a:ext>
            </a:extLst>
          </p:cNvPr>
          <p:cNvSpPr>
            <a:spLocks noGrp="1"/>
          </p:cNvSpPr>
          <p:nvPr>
            <p:ph type="sldNum" sz="quarter" idx="12"/>
          </p:nvPr>
        </p:nvSpPr>
        <p:spPr/>
        <p:txBody>
          <a:bodyPr/>
          <a:lstStyle/>
          <a:p>
            <a:fld id="{0CD1C0F9-8870-45B6-8F4C-C141C91534A5}" type="slidenum">
              <a:rPr lang="nb-NO" smtClean="0"/>
              <a:pPr/>
              <a:t>15</a:t>
            </a:fld>
            <a:endParaRPr lang="nb-NO"/>
          </a:p>
        </p:txBody>
      </p:sp>
      <p:pic>
        <p:nvPicPr>
          <p:cNvPr id="1027" name="Bilde 1" descr="Et bilde som inneholder tekst, skjermbilde, Font, design&#10;&#10;Automatisk generert beskrivelse">
            <a:extLst>
              <a:ext uri="{FF2B5EF4-FFF2-40B4-BE49-F238E27FC236}">
                <a16:creationId xmlns:a16="http://schemas.microsoft.com/office/drawing/2014/main" id="{4F32CB9D-1729-93F2-9C3E-F32492BB5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64"/>
          <a:stretch>
            <a:fillRect/>
          </a:stretch>
        </p:blipFill>
        <p:spPr bwMode="auto">
          <a:xfrm>
            <a:off x="677545" y="2496565"/>
            <a:ext cx="4491355" cy="31331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e 2" descr="Et bilde som inneholder tekst, skjermbilde, Font&#10;&#10;Automatisk generert beskrivelse">
            <a:extLst>
              <a:ext uri="{FF2B5EF4-FFF2-40B4-BE49-F238E27FC236}">
                <a16:creationId xmlns:a16="http://schemas.microsoft.com/office/drawing/2014/main" id="{7991BB29-A605-5524-69E9-A0A941E1F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486"/>
          <a:stretch>
            <a:fillRect/>
          </a:stretch>
        </p:blipFill>
        <p:spPr bwMode="auto">
          <a:xfrm>
            <a:off x="6129429" y="2510369"/>
            <a:ext cx="2116136" cy="3119341"/>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e 3" descr="Et bilde som inneholder tekst, skjermbilde, Font&#10;&#10;Automatisk generert beskrivelse">
            <a:extLst>
              <a:ext uri="{FF2B5EF4-FFF2-40B4-BE49-F238E27FC236}">
                <a16:creationId xmlns:a16="http://schemas.microsoft.com/office/drawing/2014/main" id="{A7D972B0-6B99-0442-EC51-002329720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778"/>
          <a:stretch>
            <a:fillRect/>
          </a:stretch>
        </p:blipFill>
        <p:spPr bwMode="auto">
          <a:xfrm>
            <a:off x="8423365" y="2510369"/>
            <a:ext cx="2074362" cy="311934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a:extLst>
              <a:ext uri="{FF2B5EF4-FFF2-40B4-BE49-F238E27FC236}">
                <a16:creationId xmlns:a16="http://schemas.microsoft.com/office/drawing/2014/main" id="{8A25B747-CD3E-198B-74D7-3CD0D8E9AE2A}"/>
              </a:ext>
            </a:extLst>
          </p:cNvPr>
          <p:cNvSpPr>
            <a:spLocks noChangeArrowheads="1"/>
          </p:cNvSpPr>
          <p:nvPr/>
        </p:nvSpPr>
        <p:spPr bwMode="auto">
          <a:xfrm>
            <a:off x="1468438" y="31107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spTree>
    <p:extLst>
      <p:ext uri="{BB962C8B-B14F-4D97-AF65-F5344CB8AC3E}">
        <p14:creationId xmlns:p14="http://schemas.microsoft.com/office/powerpoint/2010/main" val="92858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496242-FC71-4579-99DE-0E85469A3A9D}"/>
              </a:ext>
            </a:extLst>
          </p:cNvPr>
          <p:cNvSpPr>
            <a:spLocks noGrp="1"/>
          </p:cNvSpPr>
          <p:nvPr>
            <p:ph type="title"/>
          </p:nvPr>
        </p:nvSpPr>
        <p:spPr/>
        <p:txBody>
          <a:bodyPr/>
          <a:lstStyle/>
          <a:p>
            <a:r>
              <a:rPr lang="nb-NO" dirty="0"/>
              <a:t>Hvem gjør hva?</a:t>
            </a:r>
          </a:p>
        </p:txBody>
      </p:sp>
      <p:sp>
        <p:nvSpPr>
          <p:cNvPr id="3" name="Plassholder for innhold 2">
            <a:extLst>
              <a:ext uri="{FF2B5EF4-FFF2-40B4-BE49-F238E27FC236}">
                <a16:creationId xmlns:a16="http://schemas.microsoft.com/office/drawing/2014/main" id="{19AC1B96-EB87-40E8-9AA8-5298A20E42FE}"/>
              </a:ext>
            </a:extLst>
          </p:cNvPr>
          <p:cNvSpPr>
            <a:spLocks noGrp="1"/>
          </p:cNvSpPr>
          <p:nvPr>
            <p:ph idx="1"/>
          </p:nvPr>
        </p:nvSpPr>
        <p:spPr/>
        <p:txBody>
          <a:bodyPr>
            <a:noAutofit/>
          </a:bodyPr>
          <a:lstStyle/>
          <a:p>
            <a:pPr marL="0" indent="0">
              <a:buNone/>
            </a:pPr>
            <a:r>
              <a:rPr lang="nb-NO" b="1" dirty="0"/>
              <a:t>Miljødirektoratet: </a:t>
            </a:r>
          </a:p>
          <a:p>
            <a:r>
              <a:rPr lang="nb-NO" dirty="0"/>
              <a:t>Ansvar for godkjenning av gnagermidler</a:t>
            </a:r>
          </a:p>
          <a:p>
            <a:pPr marL="0" indent="0">
              <a:buNone/>
            </a:pPr>
            <a:endParaRPr lang="nb-NO" dirty="0"/>
          </a:p>
          <a:p>
            <a:pPr marL="0" indent="0">
              <a:buNone/>
            </a:pPr>
            <a:r>
              <a:rPr lang="nb-NO" b="1" dirty="0"/>
              <a:t>Mattilsynet: </a:t>
            </a:r>
          </a:p>
          <a:p>
            <a:r>
              <a:rPr lang="nb-NO" dirty="0"/>
              <a:t>Ansvar for autorisering av bønder/gartnerieiere</a:t>
            </a:r>
          </a:p>
          <a:p>
            <a:r>
              <a:rPr lang="nb-NO" dirty="0"/>
              <a:t>Ansvar for tilleggskurs for gnagermidler, inkludert opplæring av undervisere</a:t>
            </a:r>
          </a:p>
          <a:p>
            <a:r>
              <a:rPr lang="nb-NO" dirty="0"/>
              <a:t>Kan inndra autorisasjoner/bevis ved behov</a:t>
            </a:r>
          </a:p>
          <a:p>
            <a:endParaRPr lang="nb-NO" dirty="0"/>
          </a:p>
          <a:p>
            <a:pPr marL="0" indent="0">
              <a:buNone/>
            </a:pPr>
            <a:r>
              <a:rPr lang="nb-NO" b="1" dirty="0"/>
              <a:t>Arnulf Soleng (Helsedirektoratet):</a:t>
            </a:r>
          </a:p>
          <a:p>
            <a:r>
              <a:rPr lang="nb-NO" dirty="0"/>
              <a:t>Ansvar for faginnhold i kursene</a:t>
            </a:r>
          </a:p>
          <a:p>
            <a:r>
              <a:rPr lang="nb-NO" dirty="0" err="1"/>
              <a:t>Hovedunderviser</a:t>
            </a:r>
            <a:r>
              <a:rPr lang="nb-NO" dirty="0"/>
              <a:t> instruktørkurs </a:t>
            </a:r>
          </a:p>
          <a:p>
            <a:pPr marL="0" indent="0">
              <a:buNone/>
            </a:pPr>
            <a:endParaRPr lang="nb-NO" dirty="0"/>
          </a:p>
          <a:p>
            <a:pPr marL="0" indent="0">
              <a:buNone/>
            </a:pPr>
            <a:endParaRPr lang="nb-NO" dirty="0"/>
          </a:p>
        </p:txBody>
      </p:sp>
    </p:spTree>
    <p:extLst>
      <p:ext uri="{BB962C8B-B14F-4D97-AF65-F5344CB8AC3E}">
        <p14:creationId xmlns:p14="http://schemas.microsoft.com/office/powerpoint/2010/main" val="324301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19F66F-1A18-4C9D-AA1A-872F2847325E}"/>
              </a:ext>
            </a:extLst>
          </p:cNvPr>
          <p:cNvSpPr>
            <a:spLocks noGrp="1"/>
          </p:cNvSpPr>
          <p:nvPr>
            <p:ph type="title"/>
          </p:nvPr>
        </p:nvSpPr>
        <p:spPr/>
        <p:txBody>
          <a:bodyPr/>
          <a:lstStyle/>
          <a:p>
            <a:r>
              <a:rPr lang="nb-NO" dirty="0"/>
              <a:t>Hvem gjør hva?</a:t>
            </a:r>
          </a:p>
        </p:txBody>
      </p:sp>
      <p:sp>
        <p:nvSpPr>
          <p:cNvPr id="3" name="Plassholder for innhold 2">
            <a:extLst>
              <a:ext uri="{FF2B5EF4-FFF2-40B4-BE49-F238E27FC236}">
                <a16:creationId xmlns:a16="http://schemas.microsoft.com/office/drawing/2014/main" id="{96C86E94-CD54-4268-8345-92C02B16A18A}"/>
              </a:ext>
            </a:extLst>
          </p:cNvPr>
          <p:cNvSpPr>
            <a:spLocks noGrp="1"/>
          </p:cNvSpPr>
          <p:nvPr>
            <p:ph idx="1"/>
          </p:nvPr>
        </p:nvSpPr>
        <p:spPr/>
        <p:txBody>
          <a:bodyPr>
            <a:normAutofit/>
          </a:bodyPr>
          <a:lstStyle/>
          <a:p>
            <a:pPr marL="0" indent="0">
              <a:buNone/>
            </a:pPr>
            <a:r>
              <a:rPr lang="nb-NO" b="1" dirty="0"/>
              <a:t>Statsforvalteren:</a:t>
            </a:r>
          </a:p>
          <a:p>
            <a:r>
              <a:rPr lang="nb-NO" dirty="0"/>
              <a:t>Ansvar for at det arrangeres kurs med godkjente undervisere.</a:t>
            </a:r>
          </a:p>
          <a:p>
            <a:r>
              <a:rPr lang="nb-NO" dirty="0"/>
              <a:t>Ansvar for at det blir arrangert eksamen. Kan delegeres til kommunene.</a:t>
            </a:r>
          </a:p>
          <a:p>
            <a:pPr marL="0" indent="0">
              <a:buNone/>
            </a:pPr>
            <a:endParaRPr lang="nb-NO" dirty="0"/>
          </a:p>
          <a:p>
            <a:pPr marL="0" indent="0">
              <a:buNone/>
            </a:pPr>
            <a:r>
              <a:rPr lang="nb-NO" b="1" dirty="0"/>
              <a:t>Kommunene:</a:t>
            </a:r>
          </a:p>
          <a:p>
            <a:r>
              <a:rPr lang="nb-NO" dirty="0"/>
              <a:t>Ansvar for å vurdere om vilkår til tilleggsbeviset er oppfylt og utstede beviset (landbrukskontoret).</a:t>
            </a:r>
          </a:p>
          <a:p>
            <a:r>
              <a:rPr lang="nb-NO" dirty="0"/>
              <a:t>Ansvar for å arrangere og rette eksamen hvis dette er delegert fra statsforvalteren.</a:t>
            </a:r>
          </a:p>
          <a:p>
            <a:r>
              <a:rPr lang="nb-NO" dirty="0"/>
              <a:t>Ansvar for å føre tilsyn med bruk av skadedyrmidler (miljørettet helsevern).</a:t>
            </a:r>
          </a:p>
          <a:p>
            <a:endParaRPr lang="nb-NO" dirty="0"/>
          </a:p>
        </p:txBody>
      </p:sp>
    </p:spTree>
    <p:extLst>
      <p:ext uri="{BB962C8B-B14F-4D97-AF65-F5344CB8AC3E}">
        <p14:creationId xmlns:p14="http://schemas.microsoft.com/office/powerpoint/2010/main" val="4147375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F61A20-CD8A-9897-2B94-F3C096F9F9C1}"/>
              </a:ext>
            </a:extLst>
          </p:cNvPr>
          <p:cNvSpPr>
            <a:spLocks noGrp="1"/>
          </p:cNvSpPr>
          <p:nvPr>
            <p:ph type="title" idx="10"/>
          </p:nvPr>
        </p:nvSpPr>
        <p:spPr/>
        <p:txBody>
          <a:bodyPr/>
          <a:lstStyle/>
          <a:p>
            <a:r>
              <a:rPr lang="nb-NO" dirty="0"/>
              <a:t>Praktisk info til undervisere</a:t>
            </a:r>
          </a:p>
        </p:txBody>
      </p:sp>
    </p:spTree>
    <p:extLst>
      <p:ext uri="{BB962C8B-B14F-4D97-AF65-F5344CB8AC3E}">
        <p14:creationId xmlns:p14="http://schemas.microsoft.com/office/powerpoint/2010/main" val="6070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00D036-F19A-4310-5019-447E28F1E4F7}"/>
              </a:ext>
            </a:extLst>
          </p:cNvPr>
          <p:cNvSpPr>
            <a:spLocks noGrp="1"/>
          </p:cNvSpPr>
          <p:nvPr>
            <p:ph type="title"/>
          </p:nvPr>
        </p:nvSpPr>
        <p:spPr/>
        <p:txBody>
          <a:bodyPr/>
          <a:lstStyle/>
          <a:p>
            <a:r>
              <a:rPr lang="nb-NO" dirty="0"/>
              <a:t>Argumenter for å ikke bruke gift</a:t>
            </a:r>
          </a:p>
        </p:txBody>
      </p:sp>
      <p:sp>
        <p:nvSpPr>
          <p:cNvPr id="3" name="Plassholder for innhold 2">
            <a:extLst>
              <a:ext uri="{FF2B5EF4-FFF2-40B4-BE49-F238E27FC236}">
                <a16:creationId xmlns:a16="http://schemas.microsoft.com/office/drawing/2014/main" id="{797CE1A4-437A-C437-909A-DC7C4EC27D87}"/>
              </a:ext>
            </a:extLst>
          </p:cNvPr>
          <p:cNvSpPr>
            <a:spLocks noGrp="1"/>
          </p:cNvSpPr>
          <p:nvPr>
            <p:ph idx="1"/>
          </p:nvPr>
        </p:nvSpPr>
        <p:spPr/>
        <p:txBody>
          <a:bodyPr/>
          <a:lstStyle/>
          <a:p>
            <a:r>
              <a:rPr lang="nb-NO" b="1" dirty="0"/>
              <a:t>Kravet</a:t>
            </a:r>
            <a:r>
              <a:rPr lang="nb-NO" dirty="0"/>
              <a:t> om å følge substitusjonsprinsippet i Forskrift om skadedyrbekjempelse (forklart i presentasjon 1.)</a:t>
            </a:r>
            <a:br>
              <a:rPr lang="nb-NO" dirty="0"/>
            </a:br>
            <a:endParaRPr lang="nb-NO" dirty="0"/>
          </a:p>
          <a:p>
            <a:r>
              <a:rPr lang="nb-NO" i="1" dirty="0"/>
              <a:t>Kun</a:t>
            </a:r>
            <a:r>
              <a:rPr lang="nb-NO" dirty="0"/>
              <a:t> giftbruk ikke varig løsning. Man må forebygge (</a:t>
            </a:r>
            <a:r>
              <a:rPr lang="nb-NO" dirty="0" err="1"/>
              <a:t>sanitasjon</a:t>
            </a:r>
            <a:r>
              <a:rPr lang="nb-NO" dirty="0"/>
              <a:t> og sikring). I det lange løp vil forebygging (og eventuelt </a:t>
            </a:r>
            <a:r>
              <a:rPr lang="nb-NO" dirty="0" err="1"/>
              <a:t>fellebruk</a:t>
            </a:r>
            <a:r>
              <a:rPr lang="nb-NO" dirty="0"/>
              <a:t>) være mer økonomisk lønnsomt enn giftbruk alene.</a:t>
            </a:r>
            <a:br>
              <a:rPr lang="nb-NO" dirty="0"/>
            </a:br>
            <a:endParaRPr lang="nb-NO" dirty="0"/>
          </a:p>
          <a:p>
            <a:r>
              <a:rPr lang="nb-NO" dirty="0"/>
              <a:t>Risiko knyttet til gift på avveie: Potensiell forgiftning av barn, kjæledyr og ville dyr.</a:t>
            </a:r>
            <a:br>
              <a:rPr lang="nb-NO" dirty="0"/>
            </a:br>
            <a:endParaRPr lang="nb-NO" dirty="0"/>
          </a:p>
          <a:p>
            <a:r>
              <a:rPr lang="nb-NO" dirty="0"/>
              <a:t>Overdreven giftbruk kan medføre enda strengere restriksjoner på giftbruk, med mulig forbud fra EU på grunn av alle de negative konsekvensene det medfører. </a:t>
            </a:r>
          </a:p>
          <a:p>
            <a:pPr lvl="1"/>
            <a:r>
              <a:rPr lang="nb-NO" dirty="0"/>
              <a:t>EU vurderer rottemidlene hvert femte år. </a:t>
            </a:r>
          </a:p>
          <a:p>
            <a:endParaRPr lang="nb-NO" dirty="0"/>
          </a:p>
        </p:txBody>
      </p:sp>
      <p:sp>
        <p:nvSpPr>
          <p:cNvPr id="4" name="Plassholder for lysbildenummer 3">
            <a:extLst>
              <a:ext uri="{FF2B5EF4-FFF2-40B4-BE49-F238E27FC236}">
                <a16:creationId xmlns:a16="http://schemas.microsoft.com/office/drawing/2014/main" id="{8BF03A61-B058-E816-5223-7FF8F9130F32}"/>
              </a:ext>
            </a:extLst>
          </p:cNvPr>
          <p:cNvSpPr>
            <a:spLocks noGrp="1"/>
          </p:cNvSpPr>
          <p:nvPr>
            <p:ph type="sldNum" sz="quarter" idx="12"/>
          </p:nvPr>
        </p:nvSpPr>
        <p:spPr/>
        <p:txBody>
          <a:bodyPr/>
          <a:lstStyle/>
          <a:p>
            <a:fld id="{0CD1C0F9-8870-45B6-8F4C-C141C91534A5}" type="slidenum">
              <a:rPr lang="nb-NO" smtClean="0"/>
              <a:pPr/>
              <a:t>19</a:t>
            </a:fld>
            <a:endParaRPr lang="nb-NO"/>
          </a:p>
        </p:txBody>
      </p:sp>
    </p:spTree>
    <p:extLst>
      <p:ext uri="{BB962C8B-B14F-4D97-AF65-F5344CB8AC3E}">
        <p14:creationId xmlns:p14="http://schemas.microsoft.com/office/powerpoint/2010/main" val="37339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42FD45-193C-CF8F-AFBB-57B9A9D0A7D3}"/>
              </a:ext>
            </a:extLst>
          </p:cNvPr>
          <p:cNvSpPr>
            <a:spLocks noGrp="1"/>
          </p:cNvSpPr>
          <p:nvPr>
            <p:ph type="title"/>
          </p:nvPr>
        </p:nvSpPr>
        <p:spPr/>
        <p:txBody>
          <a:bodyPr>
            <a:normAutofit fontScale="90000"/>
          </a:bodyPr>
          <a:lstStyle/>
          <a:p>
            <a:r>
              <a:rPr lang="nb-NO" dirty="0"/>
              <a:t>Innhold i denne presentasjonen</a:t>
            </a:r>
            <a:br>
              <a:rPr lang="nb-NO" dirty="0"/>
            </a:br>
            <a:endParaRPr lang="nb-NO" dirty="0"/>
          </a:p>
        </p:txBody>
      </p:sp>
      <p:sp>
        <p:nvSpPr>
          <p:cNvPr id="3" name="Plassholder for innhold 2">
            <a:extLst>
              <a:ext uri="{FF2B5EF4-FFF2-40B4-BE49-F238E27FC236}">
                <a16:creationId xmlns:a16="http://schemas.microsoft.com/office/drawing/2014/main" id="{E6826878-6478-A4A9-EC6C-9A22F1CFF25C}"/>
              </a:ext>
            </a:extLst>
          </p:cNvPr>
          <p:cNvSpPr>
            <a:spLocks noGrp="1"/>
          </p:cNvSpPr>
          <p:nvPr>
            <p:ph type="body" sz="quarter" idx="13"/>
          </p:nvPr>
        </p:nvSpPr>
        <p:spPr>
          <a:xfrm>
            <a:off x="360044" y="1773238"/>
            <a:ext cx="7691755" cy="4535487"/>
          </a:xfrm>
        </p:spPr>
        <p:txBody>
          <a:bodyPr/>
          <a:lstStyle/>
          <a:p>
            <a:r>
              <a:rPr lang="nb-NO" dirty="0"/>
              <a:t>Gnagermidler og plantevernmiddelregelverket</a:t>
            </a:r>
          </a:p>
          <a:p>
            <a:pPr lvl="1"/>
            <a:r>
              <a:rPr lang="nb-NO" dirty="0"/>
              <a:t>Litt bakgrunn</a:t>
            </a:r>
          </a:p>
          <a:p>
            <a:pPr lvl="1"/>
            <a:r>
              <a:rPr lang="nb-NO" dirty="0"/>
              <a:t>Grensen mellom gnagermidler og plantevernmidler</a:t>
            </a:r>
          </a:p>
          <a:p>
            <a:pPr lvl="1"/>
            <a:r>
              <a:rPr lang="nb-NO" dirty="0"/>
              <a:t>Koblingen mot plantevernmiddelregelverket</a:t>
            </a:r>
          </a:p>
          <a:p>
            <a:pPr marL="216000" lvl="1" indent="0">
              <a:buNone/>
            </a:pPr>
            <a:endParaRPr lang="nb-NO" dirty="0"/>
          </a:p>
          <a:p>
            <a:r>
              <a:rPr lang="nb-NO" dirty="0"/>
              <a:t>Praktisk info til undervisere og veien videre</a:t>
            </a:r>
          </a:p>
        </p:txBody>
      </p:sp>
      <p:sp>
        <p:nvSpPr>
          <p:cNvPr id="52" name="Plassholder for tekst 51">
            <a:extLst>
              <a:ext uri="{FF2B5EF4-FFF2-40B4-BE49-F238E27FC236}">
                <a16:creationId xmlns:a16="http://schemas.microsoft.com/office/drawing/2014/main" id="{929449AE-BB83-8F5B-655F-8192228128DB}"/>
              </a:ext>
            </a:extLst>
          </p:cNvPr>
          <p:cNvSpPr>
            <a:spLocks noGrp="1"/>
          </p:cNvSpPr>
          <p:nvPr>
            <p:ph type="body" sz="quarter" idx="14"/>
          </p:nvPr>
        </p:nvSpPr>
        <p:spPr/>
        <p:txBody>
          <a:bodyPr/>
          <a:lstStyle/>
          <a:p>
            <a:endParaRPr lang="nb-NO"/>
          </a:p>
        </p:txBody>
      </p:sp>
      <p:sp>
        <p:nvSpPr>
          <p:cNvPr id="4" name="Plassholder for lysbildenummer 3">
            <a:extLst>
              <a:ext uri="{FF2B5EF4-FFF2-40B4-BE49-F238E27FC236}">
                <a16:creationId xmlns:a16="http://schemas.microsoft.com/office/drawing/2014/main" id="{779CAE1E-A557-C6D8-7B2A-DFFE7573D53D}"/>
              </a:ext>
            </a:extLst>
          </p:cNvPr>
          <p:cNvSpPr>
            <a:spLocks noGrp="1"/>
          </p:cNvSpPr>
          <p:nvPr>
            <p:ph type="sldNum" sz="quarter" idx="17"/>
          </p:nvPr>
        </p:nvSpPr>
        <p:spPr/>
        <p:txBody>
          <a:bodyPr/>
          <a:lstStyle/>
          <a:p>
            <a:fld id="{0CD1C0F9-8870-45B6-8F4C-C141C91534A5}" type="slidenum">
              <a:rPr lang="nb-NO" smtClean="0"/>
              <a:pPr/>
              <a:t>2</a:t>
            </a:fld>
            <a:endParaRPr lang="nb-NO"/>
          </a:p>
        </p:txBody>
      </p:sp>
      <p:pic>
        <p:nvPicPr>
          <p:cNvPr id="54" name="Plassholder for bilde 53" descr="Et bilde som inneholder natur, utendørs, himmel, jorde&#10;&#10;Automatisk generert beskrivelse">
            <a:extLst>
              <a:ext uri="{FF2B5EF4-FFF2-40B4-BE49-F238E27FC236}">
                <a16:creationId xmlns:a16="http://schemas.microsoft.com/office/drawing/2014/main" id="{9AA6814A-C830-0CCF-22E0-CB4115B8C03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0746" r="30746"/>
          <a:stretch>
            <a:fillRect/>
          </a:stretch>
        </p:blipFill>
        <p:spPr/>
      </p:pic>
    </p:spTree>
    <p:extLst>
      <p:ext uri="{BB962C8B-B14F-4D97-AF65-F5344CB8AC3E}">
        <p14:creationId xmlns:p14="http://schemas.microsoft.com/office/powerpoint/2010/main" val="3730021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2D8FDAB-3866-4965-BDCE-96D55B0796D0}"/>
              </a:ext>
            </a:extLst>
          </p:cNvPr>
          <p:cNvSpPr>
            <a:spLocks noGrp="1"/>
          </p:cNvSpPr>
          <p:nvPr>
            <p:ph idx="1"/>
          </p:nvPr>
        </p:nvSpPr>
        <p:spPr>
          <a:xfrm>
            <a:off x="382524" y="1602200"/>
            <a:ext cx="9622155" cy="4536567"/>
          </a:xfrm>
        </p:spPr>
        <p:txBody>
          <a:bodyPr>
            <a:normAutofit/>
          </a:bodyPr>
          <a:lstStyle/>
          <a:p>
            <a:pPr marL="0" indent="0">
              <a:lnSpc>
                <a:spcPct val="150000"/>
              </a:lnSpc>
              <a:buNone/>
            </a:pPr>
            <a:r>
              <a:rPr lang="nb-NO" sz="1800" dirty="0"/>
              <a:t>Undervisere skal være godkjent av statsforvalteren</a:t>
            </a:r>
          </a:p>
          <a:p>
            <a:pPr lvl="1">
              <a:lnSpc>
                <a:spcPct val="150000"/>
              </a:lnSpc>
            </a:pPr>
            <a:r>
              <a:rPr lang="nb-NO" sz="1800" dirty="0"/>
              <a:t>Mattilsynet oversender liste med deltakere til statsforvalterens landbruksavdeling for godkjenning</a:t>
            </a:r>
          </a:p>
          <a:p>
            <a:pPr lvl="1">
              <a:lnSpc>
                <a:spcPct val="150000"/>
              </a:lnSpc>
            </a:pPr>
            <a:endParaRPr lang="nb-NO" sz="1800" dirty="0"/>
          </a:p>
          <a:p>
            <a:pPr marL="0" indent="0">
              <a:lnSpc>
                <a:spcPct val="150000"/>
              </a:lnSpc>
              <a:buNone/>
            </a:pPr>
            <a:r>
              <a:rPr lang="nb-NO" sz="1800" dirty="0"/>
              <a:t>Huskeliste til undervisere på tilleggskurs for gnagermidler:</a:t>
            </a:r>
          </a:p>
          <a:p>
            <a:pPr lvl="1">
              <a:lnSpc>
                <a:spcPct val="150000"/>
              </a:lnSpc>
            </a:pPr>
            <a:r>
              <a:rPr lang="nb-NO" sz="1800" dirty="0"/>
              <a:t>Teorikurs 5-6 timer	- fysisk oppmøte eller som </a:t>
            </a:r>
            <a:r>
              <a:rPr lang="nb-NO" sz="1800" dirty="0" err="1"/>
              <a:t>webinar</a:t>
            </a:r>
            <a:endParaRPr lang="nb-NO" sz="1800" dirty="0"/>
          </a:p>
          <a:p>
            <a:pPr lvl="1">
              <a:lnSpc>
                <a:spcPct val="150000"/>
              </a:lnSpc>
            </a:pPr>
            <a:r>
              <a:rPr lang="nb-NO" sz="1800" dirty="0"/>
              <a:t>Eksamen 1 time 	</a:t>
            </a:r>
            <a:r>
              <a:rPr lang="nb-NO" sz="1800" dirty="0">
                <a:solidFill>
                  <a:schemeClr val="tx1"/>
                </a:solidFill>
              </a:rPr>
              <a:t>- fysisk oppmøte, ingen hjelpemidler tillatt</a:t>
            </a:r>
          </a:p>
          <a:p>
            <a:pPr lvl="1">
              <a:lnSpc>
                <a:spcPct val="150000"/>
              </a:lnSpc>
            </a:pPr>
            <a:r>
              <a:rPr lang="nb-NO" sz="1800" dirty="0"/>
              <a:t>Maksimum 30-35 deltagere på kurs</a:t>
            </a:r>
          </a:p>
          <a:p>
            <a:pPr lvl="1">
              <a:lnSpc>
                <a:spcPct val="150000"/>
              </a:lnSpc>
            </a:pPr>
            <a:r>
              <a:rPr lang="nb-NO" sz="1800" dirty="0"/>
              <a:t>Informere kursdeltagerne om at </a:t>
            </a:r>
            <a:r>
              <a:rPr lang="nb-NO" sz="1800" dirty="0">
                <a:solidFill>
                  <a:schemeClr val="tx1"/>
                </a:solidFill>
              </a:rPr>
              <a:t>de</a:t>
            </a:r>
            <a:r>
              <a:rPr lang="nb-NO" sz="1800" dirty="0">
                <a:solidFill>
                  <a:schemeClr val="accent3">
                    <a:lumMod val="50000"/>
                  </a:schemeClr>
                </a:solidFill>
              </a:rPr>
              <a:t> </a:t>
            </a:r>
            <a:r>
              <a:rPr lang="nb-NO" sz="1800" dirty="0">
                <a:solidFill>
                  <a:schemeClr val="tx1"/>
                </a:solidFill>
              </a:rPr>
              <a:t>selv</a:t>
            </a:r>
            <a:r>
              <a:rPr lang="nb-NO" sz="1800" dirty="0">
                <a:solidFill>
                  <a:schemeClr val="accent3">
                    <a:lumMod val="50000"/>
                  </a:schemeClr>
                </a:solidFill>
              </a:rPr>
              <a:t> </a:t>
            </a:r>
            <a:r>
              <a:rPr lang="nb-NO" sz="1800" dirty="0"/>
              <a:t>må kontakte kommunens landbrukskontor for å bestille tilleggsbeviset.</a:t>
            </a:r>
          </a:p>
        </p:txBody>
      </p:sp>
      <p:sp>
        <p:nvSpPr>
          <p:cNvPr id="5" name="Tittel 4">
            <a:extLst>
              <a:ext uri="{FF2B5EF4-FFF2-40B4-BE49-F238E27FC236}">
                <a16:creationId xmlns:a16="http://schemas.microsoft.com/office/drawing/2014/main" id="{21657E3B-1EB9-BA6E-5DCE-EC31F8E208A3}"/>
              </a:ext>
            </a:extLst>
          </p:cNvPr>
          <p:cNvSpPr>
            <a:spLocks noGrp="1"/>
          </p:cNvSpPr>
          <p:nvPr>
            <p:ph type="title"/>
          </p:nvPr>
        </p:nvSpPr>
        <p:spPr/>
        <p:txBody>
          <a:bodyPr/>
          <a:lstStyle/>
          <a:p>
            <a:r>
              <a:rPr lang="nb-NO" dirty="0"/>
              <a:t>Veien videre etter kurset</a:t>
            </a:r>
          </a:p>
        </p:txBody>
      </p:sp>
    </p:spTree>
    <p:extLst>
      <p:ext uri="{BB962C8B-B14F-4D97-AF65-F5344CB8AC3E}">
        <p14:creationId xmlns:p14="http://schemas.microsoft.com/office/powerpoint/2010/main" val="2339330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99B06-8BAD-6FF1-69D6-A83E0A653BF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3D77CE23-52B4-FAAA-0155-D24BECACB070}"/>
              </a:ext>
            </a:extLst>
          </p:cNvPr>
          <p:cNvSpPr>
            <a:spLocks noGrp="1"/>
          </p:cNvSpPr>
          <p:nvPr>
            <p:ph type="title"/>
          </p:nvPr>
        </p:nvSpPr>
        <p:spPr/>
        <p:txBody>
          <a:bodyPr/>
          <a:lstStyle/>
          <a:p>
            <a:pPr marL="0" indent="0">
              <a:lnSpc>
                <a:spcPct val="150000"/>
              </a:lnSpc>
              <a:buNone/>
            </a:pPr>
            <a:r>
              <a:rPr lang="nb-NO" sz="4000" dirty="0"/>
              <a:t>Kursene skal ha opplæring i følgende temaer</a:t>
            </a:r>
          </a:p>
        </p:txBody>
      </p:sp>
      <p:sp>
        <p:nvSpPr>
          <p:cNvPr id="3" name="Plassholder for innhold 2">
            <a:extLst>
              <a:ext uri="{FF2B5EF4-FFF2-40B4-BE49-F238E27FC236}">
                <a16:creationId xmlns:a16="http://schemas.microsoft.com/office/drawing/2014/main" id="{DE0620AF-D621-1025-B68A-1E2AAB5FB4B6}"/>
              </a:ext>
            </a:extLst>
          </p:cNvPr>
          <p:cNvSpPr>
            <a:spLocks noGrp="1"/>
          </p:cNvSpPr>
          <p:nvPr>
            <p:ph idx="1"/>
          </p:nvPr>
        </p:nvSpPr>
        <p:spPr>
          <a:xfrm>
            <a:off x="360045" y="1961388"/>
            <a:ext cx="9622155" cy="4536567"/>
          </a:xfrm>
        </p:spPr>
        <p:txBody>
          <a:bodyPr>
            <a:normAutofit/>
          </a:bodyPr>
          <a:lstStyle/>
          <a:p>
            <a:pPr lvl="1">
              <a:lnSpc>
                <a:spcPct val="150000"/>
              </a:lnSpc>
            </a:pPr>
            <a:r>
              <a:rPr lang="nb-NO" sz="1800" dirty="0"/>
              <a:t>Sammenhengen mellom plantevernmiddelregelverket og tilleggsbevis gnagermidler</a:t>
            </a:r>
          </a:p>
          <a:p>
            <a:pPr lvl="1">
              <a:lnSpc>
                <a:spcPct val="150000"/>
              </a:lnSpc>
            </a:pPr>
            <a:r>
              <a:rPr lang="nb-NO" sz="1800" dirty="0"/>
              <a:t>Skadedyrforskriften og annet relevant regelverk (inkl. dyrevelferd)</a:t>
            </a:r>
          </a:p>
          <a:p>
            <a:pPr lvl="1">
              <a:lnSpc>
                <a:spcPct val="150000"/>
              </a:lnSpc>
            </a:pPr>
            <a:r>
              <a:rPr lang="nb-NO" sz="1800" dirty="0"/>
              <a:t>Gnagerbiologi</a:t>
            </a:r>
          </a:p>
          <a:p>
            <a:pPr lvl="1">
              <a:lnSpc>
                <a:spcPct val="150000"/>
              </a:lnSpc>
            </a:pPr>
            <a:r>
              <a:rPr lang="nb-NO" sz="1800" dirty="0"/>
              <a:t>Integrert skadedyrkontroll</a:t>
            </a:r>
          </a:p>
          <a:p>
            <a:pPr lvl="1">
              <a:lnSpc>
                <a:spcPct val="150000"/>
              </a:lnSpc>
            </a:pPr>
            <a:r>
              <a:rPr lang="nb-NO" sz="1800" dirty="0"/>
              <a:t>Mekaniske feller, inkl. våndbekjempelse</a:t>
            </a:r>
          </a:p>
          <a:p>
            <a:pPr lvl="1">
              <a:lnSpc>
                <a:spcPct val="150000"/>
              </a:lnSpc>
            </a:pPr>
            <a:r>
              <a:rPr lang="nb-NO" sz="1800" dirty="0"/>
              <a:t>Rodenticider, toksikologi og </a:t>
            </a:r>
            <a:r>
              <a:rPr lang="nb-NO" sz="1800" dirty="0" err="1"/>
              <a:t>åtestasjoner</a:t>
            </a:r>
            <a:endParaRPr lang="nb-NO" sz="1800" dirty="0"/>
          </a:p>
          <a:p>
            <a:pPr lvl="1">
              <a:lnSpc>
                <a:spcPct val="150000"/>
              </a:lnSpc>
            </a:pPr>
            <a:r>
              <a:rPr lang="nb-NO" sz="1800" dirty="0"/>
              <a:t>Miljøvennlig bekjempelse</a:t>
            </a:r>
          </a:p>
        </p:txBody>
      </p:sp>
    </p:spTree>
    <p:extLst>
      <p:ext uri="{BB962C8B-B14F-4D97-AF65-F5344CB8AC3E}">
        <p14:creationId xmlns:p14="http://schemas.microsoft.com/office/powerpoint/2010/main" val="2445704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8DC6E3-89D8-73F4-7C41-77C8CA8C2AC6}"/>
              </a:ext>
            </a:extLst>
          </p:cNvPr>
          <p:cNvSpPr>
            <a:spLocks noGrp="1"/>
          </p:cNvSpPr>
          <p:nvPr>
            <p:ph type="title"/>
          </p:nvPr>
        </p:nvSpPr>
        <p:spPr/>
        <p:txBody>
          <a:bodyPr/>
          <a:lstStyle/>
          <a:p>
            <a:r>
              <a:rPr lang="nb-NO" dirty="0"/>
              <a:t>Annen nyttig info</a:t>
            </a:r>
          </a:p>
        </p:txBody>
      </p:sp>
      <p:sp>
        <p:nvSpPr>
          <p:cNvPr id="3" name="Plassholder for innhold 2">
            <a:extLst>
              <a:ext uri="{FF2B5EF4-FFF2-40B4-BE49-F238E27FC236}">
                <a16:creationId xmlns:a16="http://schemas.microsoft.com/office/drawing/2014/main" id="{7C765524-8FDF-752B-9E8C-3E756B554110}"/>
              </a:ext>
            </a:extLst>
          </p:cNvPr>
          <p:cNvSpPr>
            <a:spLocks noGrp="1"/>
          </p:cNvSpPr>
          <p:nvPr>
            <p:ph idx="1"/>
          </p:nvPr>
        </p:nvSpPr>
        <p:spPr/>
        <p:txBody>
          <a:bodyPr>
            <a:normAutofit lnSpcReduction="10000"/>
          </a:bodyPr>
          <a:lstStyle/>
          <a:p>
            <a:pPr marL="0" indent="0">
              <a:buNone/>
            </a:pPr>
            <a:r>
              <a:rPr lang="nb-NO" dirty="0"/>
              <a:t>Lenker</a:t>
            </a:r>
            <a:endParaRPr lang="nb-NO" dirty="0">
              <a:hlinkClick r:id="rId2"/>
            </a:endParaRPr>
          </a:p>
          <a:p>
            <a:r>
              <a:rPr lang="nb-NO" dirty="0">
                <a:hlinkClick r:id="rId2"/>
              </a:rPr>
              <a:t>Skadedyrveilederen (FHI)</a:t>
            </a:r>
            <a:endParaRPr lang="nb-NO" dirty="0"/>
          </a:p>
          <a:p>
            <a:r>
              <a:rPr lang="nb-NO" dirty="0">
                <a:hlinkClick r:id="rId3"/>
              </a:rPr>
              <a:t>Veileder til forskrift om plantevernmidler - Tilleggsautorisasjon for gnagermidler (Mattilsynet)</a:t>
            </a:r>
            <a:endParaRPr lang="nb-NO" dirty="0"/>
          </a:p>
          <a:p>
            <a:r>
              <a:rPr lang="nb-NO" dirty="0">
                <a:hlinkClick r:id="rId4"/>
              </a:rPr>
              <a:t>Skadedyrbekjempelse (Helsedirektoratet)</a:t>
            </a:r>
            <a:endParaRPr lang="nb-NO" dirty="0"/>
          </a:p>
          <a:p>
            <a:endParaRPr lang="nb-NO" dirty="0"/>
          </a:p>
          <a:p>
            <a:pPr marL="0" indent="0">
              <a:buNone/>
            </a:pPr>
            <a:r>
              <a:rPr lang="nb-NO" dirty="0"/>
              <a:t>Kontaktinfo</a:t>
            </a:r>
          </a:p>
          <a:p>
            <a:r>
              <a:rPr lang="nb-NO" dirty="0"/>
              <a:t>Mattilsynet: </a:t>
            </a:r>
            <a:r>
              <a:rPr lang="nb-NO" dirty="0">
                <a:hlinkClick r:id="rId5"/>
              </a:rPr>
              <a:t>autorisasjonskurs@mattilsynet.no</a:t>
            </a:r>
            <a:endParaRPr lang="nb-NO" dirty="0"/>
          </a:p>
          <a:p>
            <a:r>
              <a:rPr lang="nb-NO" dirty="0"/>
              <a:t>Arnulf Soleng: </a:t>
            </a:r>
            <a:r>
              <a:rPr lang="nb-NO" dirty="0">
                <a:hlinkClick r:id="rId6"/>
              </a:rPr>
              <a:t>arnulf.soleng@helsedir.no</a:t>
            </a:r>
            <a:r>
              <a:rPr lang="nb-NO" dirty="0"/>
              <a:t> </a:t>
            </a:r>
          </a:p>
          <a:p>
            <a:pPr marL="0" indent="0">
              <a:buNone/>
            </a:pPr>
            <a:endParaRPr lang="nb-NO" dirty="0"/>
          </a:p>
          <a:p>
            <a:pPr marL="0" indent="0">
              <a:buNone/>
            </a:pPr>
            <a:r>
              <a:rPr lang="nb-NO" b="1" dirty="0"/>
              <a:t>Nyttig tips! </a:t>
            </a:r>
            <a:r>
              <a:rPr lang="nb-NO" dirty="0"/>
              <a:t>De som sliter med skadedyr men ikke har rett til tilleggsbeviset kan likevel lære mye nyttig av å ta kurset, som jo er åpent for alle. Essensen i kurset er uansett forebygging og mekanisk bekjempelse </a:t>
            </a:r>
            <a:r>
              <a:rPr lang="nb-NO" dirty="0">
                <a:sym typeface="Wingdings" panose="05000000000000000000" pitchFamily="2" charset="2"/>
              </a:rPr>
              <a:t></a:t>
            </a:r>
            <a:endParaRPr lang="nb-NO" dirty="0"/>
          </a:p>
          <a:p>
            <a:pPr marL="0" indent="0">
              <a:buNone/>
            </a:pPr>
            <a:endParaRPr lang="nb-NO" dirty="0"/>
          </a:p>
          <a:p>
            <a:pPr marL="0" indent="0">
              <a:buNone/>
            </a:pPr>
            <a:endParaRPr lang="nb-NO" dirty="0"/>
          </a:p>
        </p:txBody>
      </p:sp>
      <p:sp>
        <p:nvSpPr>
          <p:cNvPr id="4" name="Plassholder for lysbildenummer 3">
            <a:extLst>
              <a:ext uri="{FF2B5EF4-FFF2-40B4-BE49-F238E27FC236}">
                <a16:creationId xmlns:a16="http://schemas.microsoft.com/office/drawing/2014/main" id="{F3ACE29C-593B-84B6-4BE7-38FF5DB3F600}"/>
              </a:ext>
            </a:extLst>
          </p:cNvPr>
          <p:cNvSpPr>
            <a:spLocks noGrp="1"/>
          </p:cNvSpPr>
          <p:nvPr>
            <p:ph type="sldNum" sz="quarter" idx="12"/>
          </p:nvPr>
        </p:nvSpPr>
        <p:spPr/>
        <p:txBody>
          <a:bodyPr/>
          <a:lstStyle/>
          <a:p>
            <a:fld id="{0CD1C0F9-8870-45B6-8F4C-C141C91534A5}" type="slidenum">
              <a:rPr lang="nb-NO" smtClean="0"/>
              <a:pPr/>
              <a:t>22</a:t>
            </a:fld>
            <a:endParaRPr lang="nb-NO"/>
          </a:p>
        </p:txBody>
      </p:sp>
    </p:spTree>
    <p:extLst>
      <p:ext uri="{BB962C8B-B14F-4D97-AF65-F5344CB8AC3E}">
        <p14:creationId xmlns:p14="http://schemas.microsoft.com/office/powerpoint/2010/main" val="3689874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C9667678-0647-BEA8-3B0F-1E3A5C8D2753}"/>
              </a:ext>
            </a:extLst>
          </p:cNvPr>
          <p:cNvSpPr>
            <a:spLocks noGrp="1"/>
          </p:cNvSpPr>
          <p:nvPr>
            <p:ph type="body" idx="10"/>
          </p:nvPr>
        </p:nvSpPr>
        <p:spPr/>
        <p:txBody>
          <a:bodyPr>
            <a:normAutofit/>
          </a:bodyPr>
          <a:lstStyle/>
          <a:p>
            <a:r>
              <a:rPr lang="nb-NO" sz="6000" dirty="0"/>
              <a:t>Takk for i dag!</a:t>
            </a:r>
          </a:p>
        </p:txBody>
      </p:sp>
    </p:spTree>
    <p:extLst>
      <p:ext uri="{BB962C8B-B14F-4D97-AF65-F5344CB8AC3E}">
        <p14:creationId xmlns:p14="http://schemas.microsoft.com/office/powerpoint/2010/main" val="182185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A60010-8516-2D2C-7DBB-31D7F6E65315}"/>
              </a:ext>
            </a:extLst>
          </p:cNvPr>
          <p:cNvSpPr>
            <a:spLocks noGrp="1"/>
          </p:cNvSpPr>
          <p:nvPr>
            <p:ph type="title" idx="10"/>
          </p:nvPr>
        </p:nvSpPr>
        <p:spPr/>
        <p:txBody>
          <a:bodyPr>
            <a:normAutofit fontScale="90000"/>
          </a:bodyPr>
          <a:lstStyle/>
          <a:p>
            <a:r>
              <a:rPr lang="nb-NO" dirty="0"/>
              <a:t>Gnagermidler og plantevernmiddelregelverket</a:t>
            </a:r>
            <a:br>
              <a:rPr lang="nb-NO" dirty="0"/>
            </a:br>
            <a:endParaRPr lang="nb-NO" dirty="0"/>
          </a:p>
        </p:txBody>
      </p:sp>
    </p:spTree>
    <p:extLst>
      <p:ext uri="{BB962C8B-B14F-4D97-AF65-F5344CB8AC3E}">
        <p14:creationId xmlns:p14="http://schemas.microsoft.com/office/powerpoint/2010/main" val="390229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Litt bakgrunn</a:t>
            </a:r>
          </a:p>
        </p:txBody>
      </p:sp>
      <p:sp>
        <p:nvSpPr>
          <p:cNvPr id="3" name="Plassholder for innhold 2"/>
          <p:cNvSpPr>
            <a:spLocks noGrp="1"/>
          </p:cNvSpPr>
          <p:nvPr>
            <p:ph idx="1"/>
          </p:nvPr>
        </p:nvSpPr>
        <p:spPr>
          <a:xfrm>
            <a:off x="382524" y="1602200"/>
            <a:ext cx="11449431" cy="4536567"/>
          </a:xfrm>
        </p:spPr>
        <p:txBody>
          <a:bodyPr>
            <a:normAutofit/>
          </a:bodyPr>
          <a:lstStyle/>
          <a:p>
            <a:pPr marL="0" indent="0">
              <a:buNone/>
            </a:pPr>
            <a:r>
              <a:rPr lang="nb-NO" sz="1800" dirty="0"/>
              <a:t>Gnagermidler deles inn i tre kategorier ut fra hvilken risiko de utgjør:</a:t>
            </a:r>
          </a:p>
          <a:p>
            <a:pPr marL="457200" indent="-457200">
              <a:buFont typeface="+mj-lt"/>
              <a:buAutoNum type="arabicPeriod"/>
            </a:pPr>
            <a:r>
              <a:rPr lang="nb-NO" sz="1800" dirty="0"/>
              <a:t>Preparater som alle kan kjøpe og bruke</a:t>
            </a:r>
          </a:p>
          <a:p>
            <a:pPr marL="457200" indent="-457200">
              <a:buFont typeface="+mj-lt"/>
              <a:buAutoNum type="arabicPeriod"/>
            </a:pPr>
            <a:r>
              <a:rPr lang="nb-NO" sz="1800" dirty="0"/>
              <a:t>Preparater for personer med tilleggskurs i gnagerbekjempelse</a:t>
            </a:r>
          </a:p>
          <a:p>
            <a:pPr marL="457200" indent="-457200">
              <a:buFont typeface="+mj-lt"/>
              <a:buAutoNum type="arabicPeriod"/>
            </a:pPr>
            <a:r>
              <a:rPr lang="nb-NO" sz="1800" dirty="0"/>
              <a:t>Preparater kun for godkjente </a:t>
            </a:r>
            <a:r>
              <a:rPr lang="nb-NO" sz="1800" dirty="0" err="1"/>
              <a:t>skadedyrbekjempere</a:t>
            </a:r>
            <a:endParaRPr lang="nb-NO" sz="1800" dirty="0"/>
          </a:p>
          <a:p>
            <a:pPr marL="457200" indent="-457200">
              <a:buFont typeface="+mj-lt"/>
              <a:buAutoNum type="arabicPeriod"/>
            </a:pPr>
            <a:endParaRPr lang="nb-NO" sz="1800" dirty="0"/>
          </a:p>
          <a:p>
            <a:pPr marL="0" indent="0">
              <a:buNone/>
            </a:pPr>
            <a:r>
              <a:rPr lang="nb-NO" sz="1800" dirty="0"/>
              <a:t>Preparatene som er tillatt å kjøpe og bruke for de med tilleggskurs i gnagerbekjempelse, har følgende tekst på etiketten: "Kun for godkjente </a:t>
            </a:r>
            <a:r>
              <a:rPr lang="nb-NO" sz="1800" dirty="0" err="1"/>
              <a:t>skadedyrbekjempere</a:t>
            </a:r>
            <a:r>
              <a:rPr lang="nb-NO" sz="1800" dirty="0"/>
              <a:t> og andre personer med særskilt autorisasjon". </a:t>
            </a:r>
          </a:p>
          <a:p>
            <a:pPr marL="0" indent="0">
              <a:buNone/>
            </a:pPr>
            <a:endParaRPr lang="nb-NO" sz="1800" dirty="0"/>
          </a:p>
          <a:p>
            <a:pPr marL="0" indent="0">
              <a:buNone/>
            </a:pPr>
            <a:r>
              <a:rPr lang="nb-NO" sz="1800" dirty="0"/>
              <a:t>Oversikt over hvilke preparater det gjelder finner du hos Miljødirektoratet:</a:t>
            </a:r>
          </a:p>
          <a:p>
            <a:pPr marL="0" indent="0">
              <a:buNone/>
            </a:pPr>
            <a:r>
              <a:rPr lang="nb-NO" sz="1800" dirty="0">
                <a:hlinkClick r:id="rId3"/>
              </a:rPr>
              <a:t>Godkjente biocidprodukter i Norge (miljodirektoratet.no)</a:t>
            </a:r>
            <a:endParaRPr lang="nb-NO" sz="1800" dirty="0"/>
          </a:p>
        </p:txBody>
      </p:sp>
    </p:spTree>
    <p:extLst>
      <p:ext uri="{BB962C8B-B14F-4D97-AF65-F5344CB8AC3E}">
        <p14:creationId xmlns:p14="http://schemas.microsoft.com/office/powerpoint/2010/main" val="857651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93DCB-5A49-3586-E9AA-B1AF23280696}"/>
            </a:ext>
          </a:extLst>
        </p:cNvPr>
        <p:cNvGrpSpPr/>
        <p:nvPr/>
      </p:nvGrpSpPr>
      <p:grpSpPr>
        <a:xfrm>
          <a:off x="0" y="0"/>
          <a:ext cx="0" cy="0"/>
          <a:chOff x="0" y="0"/>
          <a:chExt cx="0" cy="0"/>
        </a:xfrm>
      </p:grpSpPr>
      <p:pic>
        <p:nvPicPr>
          <p:cNvPr id="9" name="Bilde 8">
            <a:extLst>
              <a:ext uri="{FF2B5EF4-FFF2-40B4-BE49-F238E27FC236}">
                <a16:creationId xmlns:a16="http://schemas.microsoft.com/office/drawing/2014/main" id="{BE024310-7BF8-8ECD-3F03-45A5A3CD7B1C}"/>
              </a:ext>
            </a:extLst>
          </p:cNvPr>
          <p:cNvPicPr>
            <a:picLocks noChangeAspect="1"/>
          </p:cNvPicPr>
          <p:nvPr/>
        </p:nvPicPr>
        <p:blipFill>
          <a:blip r:embed="rId3"/>
          <a:stretch>
            <a:fillRect/>
          </a:stretch>
        </p:blipFill>
        <p:spPr>
          <a:xfrm>
            <a:off x="562799" y="914399"/>
            <a:ext cx="11066402" cy="4545875"/>
          </a:xfrm>
          <a:prstGeom prst="rect">
            <a:avLst/>
          </a:prstGeom>
        </p:spPr>
      </p:pic>
    </p:spTree>
    <p:extLst>
      <p:ext uri="{BB962C8B-B14F-4D97-AF65-F5344CB8AC3E}">
        <p14:creationId xmlns:p14="http://schemas.microsoft.com/office/powerpoint/2010/main" val="1173569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FDB52-6F4F-D8D2-A6FB-D1E14005EB23}"/>
            </a:ext>
          </a:extLst>
        </p:cNvPr>
        <p:cNvGrpSpPr/>
        <p:nvPr/>
      </p:nvGrpSpPr>
      <p:grpSpPr>
        <a:xfrm>
          <a:off x="0" y="0"/>
          <a:ext cx="0" cy="0"/>
          <a:chOff x="0" y="0"/>
          <a:chExt cx="0" cy="0"/>
        </a:xfrm>
      </p:grpSpPr>
      <p:pic>
        <p:nvPicPr>
          <p:cNvPr id="3" name="Bilde 2">
            <a:extLst>
              <a:ext uri="{FF2B5EF4-FFF2-40B4-BE49-F238E27FC236}">
                <a16:creationId xmlns:a16="http://schemas.microsoft.com/office/drawing/2014/main" id="{04BE3BB2-8449-9967-6534-D569F1524C34}"/>
              </a:ext>
            </a:extLst>
          </p:cNvPr>
          <p:cNvPicPr>
            <a:picLocks noChangeAspect="1"/>
          </p:cNvPicPr>
          <p:nvPr/>
        </p:nvPicPr>
        <p:blipFill>
          <a:blip r:embed="rId3"/>
          <a:stretch>
            <a:fillRect/>
          </a:stretch>
        </p:blipFill>
        <p:spPr>
          <a:xfrm>
            <a:off x="485486" y="939672"/>
            <a:ext cx="11221027" cy="4978656"/>
          </a:xfrm>
          <a:prstGeom prst="rect">
            <a:avLst/>
          </a:prstGeom>
        </p:spPr>
      </p:pic>
    </p:spTree>
    <p:extLst>
      <p:ext uri="{BB962C8B-B14F-4D97-AF65-F5344CB8AC3E}">
        <p14:creationId xmlns:p14="http://schemas.microsoft.com/office/powerpoint/2010/main" val="72397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1C184-7910-C9A2-2FB4-F3C94BC6014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FB331F3-928B-EB2E-DBD0-DE7763C71955}"/>
              </a:ext>
            </a:extLst>
          </p:cNvPr>
          <p:cNvSpPr>
            <a:spLocks noGrp="1"/>
          </p:cNvSpPr>
          <p:nvPr>
            <p:ph type="title"/>
          </p:nvPr>
        </p:nvSpPr>
        <p:spPr/>
        <p:txBody>
          <a:bodyPr>
            <a:normAutofit/>
          </a:bodyPr>
          <a:lstStyle/>
          <a:p>
            <a:r>
              <a:rPr lang="nb-NO" dirty="0"/>
              <a:t>Litt bakgrunn: Regelverkene som gjelder</a:t>
            </a:r>
          </a:p>
        </p:txBody>
      </p:sp>
      <p:graphicFrame>
        <p:nvGraphicFramePr>
          <p:cNvPr id="4" name="Tabell 3">
            <a:extLst>
              <a:ext uri="{FF2B5EF4-FFF2-40B4-BE49-F238E27FC236}">
                <a16:creationId xmlns:a16="http://schemas.microsoft.com/office/drawing/2014/main" id="{7A7C9EEC-5BE8-88B4-B89B-764A3B0EB479}"/>
              </a:ext>
            </a:extLst>
          </p:cNvPr>
          <p:cNvGraphicFramePr>
            <a:graphicFrameLocks noGrp="1"/>
          </p:cNvGraphicFramePr>
          <p:nvPr>
            <p:extLst>
              <p:ext uri="{D42A27DB-BD31-4B8C-83A1-F6EECF244321}">
                <p14:modId xmlns:p14="http://schemas.microsoft.com/office/powerpoint/2010/main" val="2211368166"/>
              </p:ext>
            </p:extLst>
          </p:nvPr>
        </p:nvGraphicFramePr>
        <p:xfrm>
          <a:off x="360044" y="2372333"/>
          <a:ext cx="9457056" cy="3815735"/>
        </p:xfrm>
        <a:graphic>
          <a:graphicData uri="http://schemas.openxmlformats.org/drawingml/2006/table">
            <a:tbl>
              <a:tblPr firstRow="1" bandRow="1">
                <a:tableStyleId>{B47DC149-BA29-4664-95DA-DC28AA8CB03A}</a:tableStyleId>
              </a:tblPr>
              <a:tblGrid>
                <a:gridCol w="4728528">
                  <a:extLst>
                    <a:ext uri="{9D8B030D-6E8A-4147-A177-3AD203B41FA5}">
                      <a16:colId xmlns:a16="http://schemas.microsoft.com/office/drawing/2014/main" val="775577267"/>
                    </a:ext>
                  </a:extLst>
                </a:gridCol>
                <a:gridCol w="4728528">
                  <a:extLst>
                    <a:ext uri="{9D8B030D-6E8A-4147-A177-3AD203B41FA5}">
                      <a16:colId xmlns:a16="http://schemas.microsoft.com/office/drawing/2014/main" val="3309581016"/>
                    </a:ext>
                  </a:extLst>
                </a:gridCol>
              </a:tblGrid>
              <a:tr h="432455">
                <a:tc>
                  <a:txBody>
                    <a:bodyPr/>
                    <a:lstStyle/>
                    <a:p>
                      <a:pPr algn="l"/>
                      <a:r>
                        <a:rPr lang="nb-NO" sz="2000" dirty="0"/>
                        <a:t>Regelverk</a:t>
                      </a:r>
                    </a:p>
                  </a:txBody>
                  <a:tcPr/>
                </a:tc>
                <a:tc>
                  <a:txBody>
                    <a:bodyPr/>
                    <a:lstStyle/>
                    <a:p>
                      <a:r>
                        <a:rPr lang="nb-NO" sz="2000" dirty="0"/>
                        <a:t>Bestemmelser</a:t>
                      </a:r>
                    </a:p>
                  </a:txBody>
                  <a:tcPr/>
                </a:tc>
                <a:extLst>
                  <a:ext uri="{0D108BD9-81ED-4DB2-BD59-A6C34878D82A}">
                    <a16:rowId xmlns:a16="http://schemas.microsoft.com/office/drawing/2014/main" val="2828892801"/>
                  </a:ext>
                </a:extLst>
              </a:tr>
              <a:tr h="494039">
                <a:tc>
                  <a:txBody>
                    <a:bodyPr/>
                    <a:lstStyle/>
                    <a:p>
                      <a:r>
                        <a:rPr lang="nb-NO" dirty="0"/>
                        <a:t>Forskrift om skadedyrbekjempelse </a:t>
                      </a:r>
                    </a:p>
                    <a:p>
                      <a:endParaRPr lang="nb-NO" dirty="0"/>
                    </a:p>
                  </a:txBody>
                  <a:tcPr/>
                </a:tc>
                <a:tc>
                  <a:txBody>
                    <a:bodyPr/>
                    <a:lstStyle/>
                    <a:p>
                      <a:r>
                        <a:rPr lang="nb-NO" dirty="0"/>
                        <a:t>Bruk av gnagermidler</a:t>
                      </a:r>
                    </a:p>
                  </a:txBody>
                  <a:tcPr/>
                </a:tc>
                <a:extLst>
                  <a:ext uri="{0D108BD9-81ED-4DB2-BD59-A6C34878D82A}">
                    <a16:rowId xmlns:a16="http://schemas.microsoft.com/office/drawing/2014/main" val="2842362969"/>
                  </a:ext>
                </a:extLst>
              </a:tr>
              <a:tr h="545743">
                <a:tc>
                  <a:txBody>
                    <a:bodyPr/>
                    <a:lstStyle/>
                    <a:p>
                      <a:r>
                        <a:rPr lang="nb-NO" dirty="0"/>
                        <a:t>Forskrift om biocider (biocidforskriften)</a:t>
                      </a:r>
                    </a:p>
                  </a:txBody>
                  <a:tcPr/>
                </a:tc>
                <a:tc>
                  <a:txBody>
                    <a:bodyPr/>
                    <a:lstStyle/>
                    <a:p>
                      <a:r>
                        <a:rPr lang="nb-NO" dirty="0"/>
                        <a:t>Hvilke preparat som kan brukes til gnagerbekjempelse i landbruket</a:t>
                      </a:r>
                    </a:p>
                  </a:txBody>
                  <a:tcPr/>
                </a:tc>
                <a:extLst>
                  <a:ext uri="{0D108BD9-81ED-4DB2-BD59-A6C34878D82A}">
                    <a16:rowId xmlns:a16="http://schemas.microsoft.com/office/drawing/2014/main" val="3976058488"/>
                  </a:ext>
                </a:extLst>
              </a:tr>
              <a:tr h="779633">
                <a:tc>
                  <a:txBody>
                    <a:bodyPr/>
                    <a:lstStyle/>
                    <a:p>
                      <a:r>
                        <a:rPr lang="nb-NO" dirty="0"/>
                        <a:t>Forskrift om plantevernmidler </a:t>
                      </a:r>
                    </a:p>
                  </a:txBody>
                  <a:tcPr/>
                </a:tc>
                <a:tc>
                  <a:txBody>
                    <a:bodyPr/>
                    <a:lstStyle/>
                    <a:p>
                      <a:r>
                        <a:rPr lang="nb-NO" dirty="0"/>
                        <a:t>Tilleggskurs i gnagerbekjempelse og utstedelse og trekking av tilleggsbevis for gnagermidler</a:t>
                      </a:r>
                    </a:p>
                  </a:txBody>
                  <a:tcPr/>
                </a:tc>
                <a:extLst>
                  <a:ext uri="{0D108BD9-81ED-4DB2-BD59-A6C34878D82A}">
                    <a16:rowId xmlns:a16="http://schemas.microsoft.com/office/drawing/2014/main" val="2541518166"/>
                  </a:ext>
                </a:extLst>
              </a:tr>
              <a:tr h="1013522">
                <a:tc>
                  <a:txBody>
                    <a:bodyPr/>
                    <a:lstStyle/>
                    <a:p>
                      <a:r>
                        <a:rPr lang="nb-NO" dirty="0"/>
                        <a:t>Instruks til kommune og statsforvalter om utøvelse av delegert myndighet etter plantevernmiddelforskriften</a:t>
                      </a:r>
                    </a:p>
                  </a:txBody>
                  <a:tcPr/>
                </a:tc>
                <a:tc>
                  <a:txBody>
                    <a:bodyPr/>
                    <a:lstStyle/>
                    <a:p>
                      <a:r>
                        <a:rPr lang="nb-NO" dirty="0"/>
                        <a:t>Oppgavene statsforvalteren og kommune har i forbindelse med tilleggskurset</a:t>
                      </a:r>
                    </a:p>
                    <a:p>
                      <a:endParaRPr lang="nb-NO" dirty="0"/>
                    </a:p>
                    <a:p>
                      <a:r>
                        <a:rPr lang="nb-NO" dirty="0"/>
                        <a:t>Krav til opplæringsemner i kursinnhold</a:t>
                      </a:r>
                    </a:p>
                  </a:txBody>
                  <a:tcPr/>
                </a:tc>
                <a:extLst>
                  <a:ext uri="{0D108BD9-81ED-4DB2-BD59-A6C34878D82A}">
                    <a16:rowId xmlns:a16="http://schemas.microsoft.com/office/drawing/2014/main" val="1249244885"/>
                  </a:ext>
                </a:extLst>
              </a:tr>
            </a:tbl>
          </a:graphicData>
        </a:graphic>
      </p:graphicFrame>
      <p:sp>
        <p:nvSpPr>
          <p:cNvPr id="5" name="TekstSylinder 4">
            <a:extLst>
              <a:ext uri="{FF2B5EF4-FFF2-40B4-BE49-F238E27FC236}">
                <a16:creationId xmlns:a16="http://schemas.microsoft.com/office/drawing/2014/main" id="{310CF18D-34BE-F268-F12E-2F74A8D97C37}"/>
              </a:ext>
            </a:extLst>
          </p:cNvPr>
          <p:cNvSpPr txBox="1"/>
          <p:nvPr/>
        </p:nvSpPr>
        <p:spPr>
          <a:xfrm>
            <a:off x="247028" y="1880191"/>
            <a:ext cx="8527102" cy="369332"/>
          </a:xfrm>
          <a:prstGeom prst="rect">
            <a:avLst/>
          </a:prstGeom>
          <a:noFill/>
        </p:spPr>
        <p:txBody>
          <a:bodyPr wrap="square">
            <a:spAutoFit/>
          </a:bodyPr>
          <a:lstStyle/>
          <a:p>
            <a:pPr marL="0" indent="0">
              <a:buNone/>
            </a:pPr>
            <a:r>
              <a:rPr lang="nb-NO" sz="1800" dirty="0"/>
              <a:t>Gnagermidler er biocider, og reguleres av flere regelverk. </a:t>
            </a:r>
          </a:p>
        </p:txBody>
      </p:sp>
    </p:spTree>
    <p:extLst>
      <p:ext uri="{BB962C8B-B14F-4D97-AF65-F5344CB8AC3E}">
        <p14:creationId xmlns:p14="http://schemas.microsoft.com/office/powerpoint/2010/main" val="396024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B7D09-A768-0965-189D-3635D8FCBB8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F1B786E-C354-A500-D911-73319BAD1231}"/>
              </a:ext>
            </a:extLst>
          </p:cNvPr>
          <p:cNvSpPr>
            <a:spLocks noGrp="1"/>
          </p:cNvSpPr>
          <p:nvPr>
            <p:ph type="title"/>
          </p:nvPr>
        </p:nvSpPr>
        <p:spPr/>
        <p:txBody>
          <a:bodyPr/>
          <a:lstStyle/>
          <a:p>
            <a:r>
              <a:rPr lang="nb-NO" dirty="0"/>
              <a:t>Litt bakgrunn: Hvorfor er Mattilsynet involvert?</a:t>
            </a:r>
          </a:p>
        </p:txBody>
      </p:sp>
      <p:sp>
        <p:nvSpPr>
          <p:cNvPr id="3" name="Plassholder for innhold 2">
            <a:extLst>
              <a:ext uri="{FF2B5EF4-FFF2-40B4-BE49-F238E27FC236}">
                <a16:creationId xmlns:a16="http://schemas.microsoft.com/office/drawing/2014/main" id="{60AE1186-8EA0-956B-A0BD-EA85AC45A14D}"/>
              </a:ext>
            </a:extLst>
          </p:cNvPr>
          <p:cNvSpPr>
            <a:spLocks noGrp="1"/>
          </p:cNvSpPr>
          <p:nvPr>
            <p:ph idx="1"/>
          </p:nvPr>
        </p:nvSpPr>
        <p:spPr>
          <a:xfrm>
            <a:off x="360045" y="1764221"/>
            <a:ext cx="11616055" cy="4536567"/>
          </a:xfrm>
        </p:spPr>
        <p:txBody>
          <a:bodyPr>
            <a:normAutofit/>
          </a:bodyPr>
          <a:lstStyle/>
          <a:p>
            <a:pPr>
              <a:lnSpc>
                <a:spcPct val="150000"/>
              </a:lnSpc>
            </a:pPr>
            <a:r>
              <a:rPr lang="nb-NO" sz="1800" dirty="0"/>
              <a:t>Nytt biocidregelverk i 2014: Reglene for bruk av biocidprodukter ble strammet inn.</a:t>
            </a:r>
          </a:p>
          <a:p>
            <a:pPr>
              <a:lnSpc>
                <a:spcPct val="150000"/>
              </a:lnSpc>
            </a:pPr>
            <a:r>
              <a:rPr lang="nb-NO" sz="1800" dirty="0"/>
              <a:t>LMD ville at bønder og gartnerieiere skulle kunne drive skadedyrbekjempelse på egen eiendom.</a:t>
            </a:r>
            <a:br>
              <a:rPr lang="nb-NO" sz="1800" dirty="0"/>
            </a:br>
            <a:endParaRPr lang="nb-NO" sz="1800" dirty="0"/>
          </a:p>
          <a:p>
            <a:pPr>
              <a:lnSpc>
                <a:spcPct val="150000"/>
              </a:lnSpc>
            </a:pPr>
            <a:r>
              <a:rPr lang="nb-NO" sz="1800" dirty="0"/>
              <a:t>Mattilsynet fikk i oppdrag å utvide autorisasjonsordningen for plantevernmidler</a:t>
            </a:r>
          </a:p>
          <a:p>
            <a:pPr lvl="1">
              <a:lnSpc>
                <a:spcPct val="150000"/>
              </a:lnSpc>
            </a:pPr>
            <a:r>
              <a:rPr lang="nb-NO" sz="1600" dirty="0"/>
              <a:t>Fra høsten 2018 ble ordningen utvidet slik at de med plantevernmiddelautorisasjon </a:t>
            </a:r>
            <a:br>
              <a:rPr lang="nb-NO" sz="1600" dirty="0"/>
            </a:br>
            <a:r>
              <a:rPr lang="nb-NO" sz="1600" dirty="0"/>
              <a:t>kan kjøpe og bruke enkelte gnagermidler ved å ta et tilleggskurs</a:t>
            </a:r>
          </a:p>
          <a:p>
            <a:pPr lvl="1">
              <a:lnSpc>
                <a:spcPct val="150000"/>
              </a:lnSpc>
            </a:pPr>
            <a:r>
              <a:rPr lang="nb-NO" sz="1600" dirty="0"/>
              <a:t>Gyldig plantevernmiddelautorisasjon sikrer grunnleggende kunnskap om blant annet </a:t>
            </a:r>
            <a:br>
              <a:rPr lang="nb-NO" sz="1600" dirty="0"/>
            </a:br>
            <a:r>
              <a:rPr lang="nb-NO" sz="1600" dirty="0"/>
              <a:t>håndtering av kjemikalier og risiko knyttet til bruk av kjemikalier.</a:t>
            </a:r>
          </a:p>
          <a:p>
            <a:pPr lvl="1">
              <a:lnSpc>
                <a:spcPct val="150000"/>
              </a:lnSpc>
            </a:pPr>
            <a:r>
              <a:rPr lang="nb-NO" sz="1600" dirty="0"/>
              <a:t>Ordningen gjelder kun på eid eller leid landbrukseiendom.</a:t>
            </a:r>
          </a:p>
          <a:p>
            <a:pPr lvl="1">
              <a:lnSpc>
                <a:spcPct val="150000"/>
              </a:lnSpc>
            </a:pPr>
            <a:endParaRPr lang="nb-NO" sz="1800" dirty="0"/>
          </a:p>
          <a:p>
            <a:pPr lvl="1"/>
            <a:endParaRPr lang="nb-NO" sz="1800" dirty="0"/>
          </a:p>
          <a:p>
            <a:pPr lvl="1"/>
            <a:endParaRPr lang="nb-NO" sz="1800" dirty="0"/>
          </a:p>
          <a:p>
            <a:pPr lvl="1"/>
            <a:endParaRPr lang="nb-NO" sz="1800" dirty="0"/>
          </a:p>
          <a:p>
            <a:pPr marL="0" indent="0">
              <a:buNone/>
            </a:pPr>
            <a:endParaRPr lang="nb-NO" sz="1800" dirty="0"/>
          </a:p>
          <a:p>
            <a:pPr marL="0" indent="0">
              <a:buNone/>
            </a:pPr>
            <a:endParaRPr lang="nb-NO" sz="1800" dirty="0"/>
          </a:p>
          <a:p>
            <a:pPr lvl="1"/>
            <a:endParaRPr lang="nb-NO" sz="1800" dirty="0"/>
          </a:p>
          <a:p>
            <a:pPr lvl="1"/>
            <a:endParaRPr lang="nb-NO" sz="1800" dirty="0"/>
          </a:p>
          <a:p>
            <a:endParaRPr lang="nb-NO" sz="1800" dirty="0"/>
          </a:p>
        </p:txBody>
      </p:sp>
    </p:spTree>
    <p:extLst>
      <p:ext uri="{BB962C8B-B14F-4D97-AF65-F5344CB8AC3E}">
        <p14:creationId xmlns:p14="http://schemas.microsoft.com/office/powerpoint/2010/main" val="88631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C4559-8666-1E41-E729-8BAAEFB67811}"/>
            </a:ext>
          </a:extLst>
        </p:cNvPr>
        <p:cNvGrpSpPr/>
        <p:nvPr/>
      </p:nvGrpSpPr>
      <p:grpSpPr>
        <a:xfrm>
          <a:off x="0" y="0"/>
          <a:ext cx="0" cy="0"/>
          <a:chOff x="0" y="0"/>
          <a:chExt cx="0" cy="0"/>
        </a:xfrm>
      </p:grpSpPr>
      <p:sp>
        <p:nvSpPr>
          <p:cNvPr id="11" name="Plassholder for lysbildenummer 10">
            <a:extLst>
              <a:ext uri="{FF2B5EF4-FFF2-40B4-BE49-F238E27FC236}">
                <a16:creationId xmlns:a16="http://schemas.microsoft.com/office/drawing/2014/main" id="{1FFED0CD-B207-FDE7-4698-1F9E0A15913A}"/>
              </a:ext>
            </a:extLst>
          </p:cNvPr>
          <p:cNvSpPr>
            <a:spLocks noGrp="1"/>
          </p:cNvSpPr>
          <p:nvPr>
            <p:ph type="sldNum" sz="quarter" idx="21"/>
          </p:nvPr>
        </p:nvSpPr>
        <p:spPr/>
        <p:txBody>
          <a:bodyPr/>
          <a:lstStyle/>
          <a:p>
            <a:fld id="{0CD1C0F9-8870-45B6-8F4C-C141C91534A5}" type="slidenum">
              <a:rPr lang="nb-NO" smtClean="0"/>
              <a:pPr/>
              <a:t>9</a:t>
            </a:fld>
            <a:endParaRPr lang="nb-NO"/>
          </a:p>
        </p:txBody>
      </p:sp>
      <p:sp>
        <p:nvSpPr>
          <p:cNvPr id="6" name="Plassholder for tekst 5">
            <a:extLst>
              <a:ext uri="{FF2B5EF4-FFF2-40B4-BE49-F238E27FC236}">
                <a16:creationId xmlns:a16="http://schemas.microsoft.com/office/drawing/2014/main" id="{23A2FD23-4EC3-7EFF-4510-4ABED00961E7}"/>
              </a:ext>
            </a:extLst>
          </p:cNvPr>
          <p:cNvSpPr>
            <a:spLocks noGrp="1"/>
          </p:cNvSpPr>
          <p:nvPr>
            <p:ph type="body" sz="quarter" idx="13"/>
          </p:nvPr>
        </p:nvSpPr>
        <p:spPr>
          <a:xfrm>
            <a:off x="6254518" y="1633430"/>
            <a:ext cx="3973556" cy="386953"/>
          </a:xfrm>
        </p:spPr>
        <p:txBody>
          <a:bodyPr>
            <a:normAutofit fontScale="92500"/>
          </a:bodyPr>
          <a:lstStyle/>
          <a:p>
            <a:r>
              <a:rPr lang="nb-NO" dirty="0"/>
              <a:t>Biocider (inkl. gnagermidler)</a:t>
            </a:r>
          </a:p>
        </p:txBody>
      </p:sp>
      <p:sp>
        <p:nvSpPr>
          <p:cNvPr id="8" name="Plassholder for tekst 7">
            <a:extLst>
              <a:ext uri="{FF2B5EF4-FFF2-40B4-BE49-F238E27FC236}">
                <a16:creationId xmlns:a16="http://schemas.microsoft.com/office/drawing/2014/main" id="{370E1000-5C3E-4949-C217-B5AA6735AABC}"/>
              </a:ext>
            </a:extLst>
          </p:cNvPr>
          <p:cNvSpPr>
            <a:spLocks noGrp="1"/>
          </p:cNvSpPr>
          <p:nvPr>
            <p:ph type="body" idx="10"/>
          </p:nvPr>
        </p:nvSpPr>
        <p:spPr>
          <a:xfrm>
            <a:off x="1008126" y="2448000"/>
            <a:ext cx="3665474" cy="4320000"/>
          </a:xfrm>
        </p:spPr>
        <p:txBody>
          <a:bodyPr/>
          <a:lstStyle/>
          <a:p>
            <a:pPr marL="0" indent="0">
              <a:buNone/>
            </a:pPr>
            <a:r>
              <a:rPr lang="nb-NO" sz="1400" dirty="0"/>
              <a:t>Aktive stoffer eller preparater som er beregnet på: </a:t>
            </a:r>
          </a:p>
          <a:p>
            <a:pPr marL="285750" indent="-285750">
              <a:buFont typeface="Arial" panose="020B0604020202020204" pitchFamily="34" charset="0"/>
              <a:buChar char="•"/>
            </a:pPr>
            <a:r>
              <a:rPr lang="nb-NO" sz="1400" b="1" dirty="0"/>
              <a:t>å beskytte planter eller planteprodukter mot alle skadelige organismer eller hindre virkningen av slike organismer</a:t>
            </a:r>
          </a:p>
          <a:p>
            <a:pPr marL="285750" indent="-285750">
              <a:buFont typeface="Arial" panose="020B0604020202020204" pitchFamily="34" charset="0"/>
              <a:buChar char="•"/>
            </a:pPr>
            <a:r>
              <a:rPr lang="nb-NO" sz="1400" dirty="0"/>
              <a:t>å påvirke plantenes livsprosesser</a:t>
            </a:r>
          </a:p>
          <a:p>
            <a:pPr marL="285750" indent="-285750">
              <a:buFont typeface="Arial" panose="020B0604020202020204" pitchFamily="34" charset="0"/>
              <a:buChar char="•"/>
            </a:pPr>
            <a:r>
              <a:rPr lang="nb-NO" sz="1400" dirty="0"/>
              <a:t>å bevare planteprodukters holdbarhet</a:t>
            </a:r>
          </a:p>
          <a:p>
            <a:pPr marL="285750" indent="-285750">
              <a:buFont typeface="Arial" panose="020B0604020202020204" pitchFamily="34" charset="0"/>
              <a:buChar char="•"/>
            </a:pPr>
            <a:r>
              <a:rPr lang="nb-NO" sz="1400" dirty="0"/>
              <a:t>å ødelegge uønskede planter og plantedeler</a:t>
            </a:r>
          </a:p>
          <a:p>
            <a:pPr marL="285750" indent="-285750">
              <a:buFont typeface="Arial" panose="020B0604020202020204" pitchFamily="34" charset="0"/>
              <a:buChar char="•"/>
            </a:pPr>
            <a:r>
              <a:rPr lang="nb-NO" sz="1400" dirty="0"/>
              <a:t>å bremse eller redusere uønsket vekst hos planter</a:t>
            </a:r>
          </a:p>
          <a:p>
            <a:endParaRPr lang="nb-NO" sz="1400" dirty="0"/>
          </a:p>
          <a:p>
            <a:endParaRPr lang="nb-NO" dirty="0"/>
          </a:p>
          <a:p>
            <a:endParaRPr lang="nb-NO" dirty="0"/>
          </a:p>
        </p:txBody>
      </p:sp>
      <p:sp>
        <p:nvSpPr>
          <p:cNvPr id="5" name="Plassholder for tekst 4">
            <a:extLst>
              <a:ext uri="{FF2B5EF4-FFF2-40B4-BE49-F238E27FC236}">
                <a16:creationId xmlns:a16="http://schemas.microsoft.com/office/drawing/2014/main" id="{9F226D26-F217-1305-90FC-B51C46FB5C22}"/>
              </a:ext>
            </a:extLst>
          </p:cNvPr>
          <p:cNvSpPr>
            <a:spLocks noGrp="1"/>
          </p:cNvSpPr>
          <p:nvPr>
            <p:ph type="body" sz="quarter" idx="11"/>
          </p:nvPr>
        </p:nvSpPr>
        <p:spPr>
          <a:xfrm>
            <a:off x="6254518" y="2448000"/>
            <a:ext cx="3499082" cy="4320000"/>
          </a:xfrm>
        </p:spPr>
        <p:txBody>
          <a:bodyPr/>
          <a:lstStyle/>
          <a:p>
            <a:pPr marL="0" indent="0">
              <a:buNone/>
            </a:pPr>
            <a:r>
              <a:rPr lang="nb-NO" sz="1400" dirty="0"/>
              <a:t>Produkter som inneholder/danner aktive stoffer og som har til hensikt å forstyrre, uskadeliggjøre, eller på annen måte (unntatt rent fysisk eller mekanisk) forhindre virkninger av skadelige organismer.</a:t>
            </a:r>
          </a:p>
          <a:p>
            <a:pPr marL="0" indent="0">
              <a:buNone/>
            </a:pPr>
            <a:endParaRPr lang="nb-NO" sz="1400" dirty="0"/>
          </a:p>
          <a:p>
            <a:pPr marL="0" indent="0">
              <a:buNone/>
            </a:pPr>
            <a:r>
              <a:rPr lang="nb-NO" sz="1400" dirty="0"/>
              <a:t>Definisjon på skadelig organisme: </a:t>
            </a:r>
          </a:p>
          <a:p>
            <a:pPr marL="0" indent="0">
              <a:buNone/>
            </a:pPr>
            <a:r>
              <a:rPr lang="nb-NO" sz="1400" dirty="0"/>
              <a:t>«Organisme hvis tilstedeværelse er uønsket eller </a:t>
            </a:r>
            <a:r>
              <a:rPr lang="nb-NO" sz="1400" b="1" dirty="0"/>
              <a:t>skadelig for mennesker, deres aktiviteter eller de produkter de framstiller, </a:t>
            </a:r>
            <a:r>
              <a:rPr lang="nb-NO" sz="1400" dirty="0"/>
              <a:t>eller for dyr eller miljø.»</a:t>
            </a:r>
          </a:p>
          <a:p>
            <a:endParaRPr lang="nb-NO" dirty="0"/>
          </a:p>
          <a:p>
            <a:endParaRPr lang="nb-NO" dirty="0"/>
          </a:p>
        </p:txBody>
      </p:sp>
      <p:sp>
        <p:nvSpPr>
          <p:cNvPr id="10" name="Plassholder for tekst 9">
            <a:extLst>
              <a:ext uri="{FF2B5EF4-FFF2-40B4-BE49-F238E27FC236}">
                <a16:creationId xmlns:a16="http://schemas.microsoft.com/office/drawing/2014/main" id="{81FA0ADB-A380-5152-1CAB-21C3892A5D9E}"/>
              </a:ext>
            </a:extLst>
          </p:cNvPr>
          <p:cNvSpPr>
            <a:spLocks noGrp="1"/>
          </p:cNvSpPr>
          <p:nvPr>
            <p:ph type="body" sz="quarter" idx="14"/>
          </p:nvPr>
        </p:nvSpPr>
        <p:spPr>
          <a:xfrm>
            <a:off x="1008126" y="1694807"/>
            <a:ext cx="2247605" cy="386953"/>
          </a:xfrm>
        </p:spPr>
        <p:txBody>
          <a:bodyPr>
            <a:normAutofit fontScale="92500"/>
          </a:bodyPr>
          <a:lstStyle/>
          <a:p>
            <a:r>
              <a:rPr lang="nb-NO" dirty="0"/>
              <a:t>Plantevernmidler</a:t>
            </a:r>
          </a:p>
        </p:txBody>
      </p:sp>
      <p:sp>
        <p:nvSpPr>
          <p:cNvPr id="12" name="Tittel 5">
            <a:extLst>
              <a:ext uri="{FF2B5EF4-FFF2-40B4-BE49-F238E27FC236}">
                <a16:creationId xmlns:a16="http://schemas.microsoft.com/office/drawing/2014/main" id="{691861F9-B179-E2FF-C3E5-6B208B03E36C}"/>
              </a:ext>
            </a:extLst>
          </p:cNvPr>
          <p:cNvSpPr txBox="1">
            <a:spLocks/>
          </p:cNvSpPr>
          <p:nvPr/>
        </p:nvSpPr>
        <p:spPr>
          <a:xfrm>
            <a:off x="304832" y="401907"/>
            <a:ext cx="11635643" cy="1242155"/>
          </a:xfrm>
          <a:prstGeom prst="rect">
            <a:avLst/>
          </a:prstGeom>
        </p:spPr>
        <p:txBody>
          <a:bodyPr>
            <a:normAutofit/>
          </a:bodyPr>
          <a:lstStyle>
            <a:lvl1pPr algn="l" defTabSz="914400" rtl="0" eaLnBrk="1" latinLnBrk="0" hangingPunct="1">
              <a:lnSpc>
                <a:spcPct val="100000"/>
              </a:lnSpc>
              <a:spcBef>
                <a:spcPct val="0"/>
              </a:spcBef>
              <a:buNone/>
              <a:defRPr sz="4000" b="0" kern="1200">
                <a:solidFill>
                  <a:schemeClr val="dk1"/>
                </a:solidFill>
                <a:latin typeface="+mj-lt"/>
                <a:ea typeface="+mj-ea"/>
                <a:cs typeface="+mj-cs"/>
              </a:defRPr>
            </a:lvl1pPr>
          </a:lstStyle>
          <a:p>
            <a:r>
              <a:rPr lang="nb-NO" sz="3600"/>
              <a:t>Grensen mellom gnagermidler og plantevernmidler</a:t>
            </a:r>
            <a:endParaRPr lang="nb-NO" sz="3600" dirty="0"/>
          </a:p>
        </p:txBody>
      </p:sp>
      <p:pic>
        <p:nvPicPr>
          <p:cNvPr id="15" name="Bilde 14">
            <a:extLst>
              <a:ext uri="{FF2B5EF4-FFF2-40B4-BE49-F238E27FC236}">
                <a16:creationId xmlns:a16="http://schemas.microsoft.com/office/drawing/2014/main" id="{045753EB-8AB9-1775-AE29-F5A6F568D739}"/>
              </a:ext>
            </a:extLst>
          </p:cNvPr>
          <p:cNvPicPr>
            <a:picLocks noChangeAspect="1"/>
          </p:cNvPicPr>
          <p:nvPr/>
        </p:nvPicPr>
        <p:blipFill>
          <a:blip r:embed="rId3"/>
          <a:stretch>
            <a:fillRect/>
          </a:stretch>
        </p:blipFill>
        <p:spPr>
          <a:xfrm>
            <a:off x="9995287" y="1546846"/>
            <a:ext cx="465573" cy="465573"/>
          </a:xfrm>
          <a:prstGeom prst="rect">
            <a:avLst/>
          </a:prstGeom>
        </p:spPr>
      </p:pic>
      <p:pic>
        <p:nvPicPr>
          <p:cNvPr id="17" name="Bilde 16">
            <a:extLst>
              <a:ext uri="{FF2B5EF4-FFF2-40B4-BE49-F238E27FC236}">
                <a16:creationId xmlns:a16="http://schemas.microsoft.com/office/drawing/2014/main" id="{11844A0E-3E95-17CE-4DE6-2F83401CF320}"/>
              </a:ext>
            </a:extLst>
          </p:cNvPr>
          <p:cNvPicPr>
            <a:picLocks noChangeAspect="1"/>
          </p:cNvPicPr>
          <p:nvPr/>
        </p:nvPicPr>
        <p:blipFill>
          <a:blip r:embed="rId4"/>
          <a:stretch>
            <a:fillRect/>
          </a:stretch>
        </p:blipFill>
        <p:spPr>
          <a:xfrm>
            <a:off x="3335240" y="1616077"/>
            <a:ext cx="311182" cy="311182"/>
          </a:xfrm>
          <a:prstGeom prst="rect">
            <a:avLst/>
          </a:prstGeom>
        </p:spPr>
      </p:pic>
      <p:pic>
        <p:nvPicPr>
          <p:cNvPr id="19" name="Bilde 18">
            <a:extLst>
              <a:ext uri="{FF2B5EF4-FFF2-40B4-BE49-F238E27FC236}">
                <a16:creationId xmlns:a16="http://schemas.microsoft.com/office/drawing/2014/main" id="{2BCB1D74-2661-B96C-F7E7-7C8A536BCB9E}"/>
              </a:ext>
            </a:extLst>
          </p:cNvPr>
          <p:cNvPicPr>
            <a:picLocks noChangeAspect="1"/>
          </p:cNvPicPr>
          <p:nvPr/>
        </p:nvPicPr>
        <p:blipFill>
          <a:blip r:embed="rId5"/>
          <a:stretch>
            <a:fillRect/>
          </a:stretch>
        </p:blipFill>
        <p:spPr>
          <a:xfrm>
            <a:off x="3216414" y="1507528"/>
            <a:ext cx="544207" cy="544207"/>
          </a:xfrm>
          <a:prstGeom prst="rect">
            <a:avLst/>
          </a:prstGeom>
        </p:spPr>
      </p:pic>
    </p:spTree>
    <p:extLst>
      <p:ext uri="{BB962C8B-B14F-4D97-AF65-F5344CB8AC3E}">
        <p14:creationId xmlns:p14="http://schemas.microsoft.com/office/powerpoint/2010/main" val="1244804564"/>
      </p:ext>
    </p:extLst>
  </p:cSld>
  <p:clrMapOvr>
    <a:masterClrMapping/>
  </p:clrMapOvr>
</p:sld>
</file>

<file path=ppt/theme/theme1.xml><?xml version="1.0" encoding="utf-8"?>
<a:theme xmlns:a="http://schemas.openxmlformats.org/drawingml/2006/main" name="Office-tema">
  <a:themeElements>
    <a:clrScheme name="Mattilsynet">
      <a:dk1>
        <a:srgbClr val="032C30"/>
      </a:dk1>
      <a:lt1>
        <a:sysClr val="window" lastClr="FFFFFF"/>
      </a:lt1>
      <a:dk2>
        <a:srgbClr val="FAF6F3"/>
      </a:dk2>
      <a:lt2>
        <a:srgbClr val="E2F1DF"/>
      </a:lt2>
      <a:accent1>
        <a:srgbClr val="054449"/>
      </a:accent1>
      <a:accent2>
        <a:srgbClr val="68B096"/>
      </a:accent2>
      <a:accent3>
        <a:srgbClr val="F9C4AA"/>
      </a:accent3>
      <a:accent4>
        <a:srgbClr val="9CCAE2"/>
      </a:accent4>
      <a:accent5>
        <a:srgbClr val="E7F2F8"/>
      </a:accent5>
      <a:accent6>
        <a:srgbClr val="F9CC76"/>
      </a:accent6>
      <a:hlink>
        <a:srgbClr val="0563C1"/>
      </a:hlink>
      <a:folHlink>
        <a:srgbClr val="954F72"/>
      </a:folHlink>
    </a:clrScheme>
    <a:fontScheme name="Mattilsynet">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ovedfarge - 054449">
      <a:srgbClr val="054449"/>
    </a:custClr>
    <a:custClr name="Grønn - 68B096">
      <a:srgbClr val="68B096"/>
    </a:custClr>
    <a:custClr name="Grønn - E2F1DF">
      <a:srgbClr val="E2F1DF"/>
    </a:custClr>
    <a:custClr name="Blå - 153F7B">
      <a:srgbClr val="153F7B"/>
    </a:custClr>
    <a:custClr name="Blå - 9CCAE2">
      <a:srgbClr val="9CCAE2"/>
    </a:custClr>
    <a:custClr name="Blå - E7F2F8">
      <a:srgbClr val="E7F2F8"/>
    </a:custClr>
    <a:custClr name="Lys rød - F9C4AA">
      <a:srgbClr val="F9C4AA"/>
    </a:custClr>
    <a:custClr name="Lys rød - FFECE2">
      <a:srgbClr val="FFECE2"/>
    </a:custClr>
    <a:custClr name="Lys oransje - F9CC76">
      <a:srgbClr val="F9CC76"/>
    </a:custClr>
    <a:custClr name="Lys oransje - F8DE9C">
      <a:srgbClr val="F8DE9C"/>
    </a:custClr>
    <a:custClr name="Brun - CDA688">
      <a:srgbClr val="CDA688"/>
    </a:custClr>
    <a:custClr name="Beige - FAF6F3">
      <a:srgbClr val="FAF6F3"/>
    </a:custClr>
  </a:custClrLst>
  <a:extLst>
    <a:ext uri="{05A4C25C-085E-4340-85A3-A5531E510DB2}">
      <thm15:themeFamily xmlns:thm15="http://schemas.microsoft.com/office/thememl/2012/main" name="Presentasjon1" id="{936A59CB-0875-431D-9449-B10C738ABF94}" vid="{0714C03C-9245-485D-96FD-B45EF2E04C0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8b3036-c9a3-42fd-a875-f6de1210ff67">
      <Terms xmlns="http://schemas.microsoft.com/office/infopath/2007/PartnerControls"/>
    </lcf76f155ced4ddcb4097134ff3c332f>
    <TaxCatchAll xmlns="c286c9e7-55b2-42b8-b5d5-2358e45f44ce" xsi:nil="true"/>
    <statusnotifikasjon xmlns="0b8b3036-c9a3-42fd-a875-f6de1210ff6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22A1D29B1FB9346B200E23C71CE5B2C" ma:contentTypeVersion="20" ma:contentTypeDescription="Opprett et nytt dokument." ma:contentTypeScope="" ma:versionID="a84a8fd2e85d2eb34dd45f132d780434">
  <xsd:schema xmlns:xsd="http://www.w3.org/2001/XMLSchema" xmlns:xs="http://www.w3.org/2001/XMLSchema" xmlns:p="http://schemas.microsoft.com/office/2006/metadata/properties" xmlns:ns2="0b8b3036-c9a3-42fd-a875-f6de1210ff67" xmlns:ns3="c286c9e7-55b2-42b8-b5d5-2358e45f44ce" targetNamespace="http://schemas.microsoft.com/office/2006/metadata/properties" ma:root="true" ma:fieldsID="0d4ab8b5aeef4bcc6ab7f44c647c6ddc" ns2:_="" ns3:_="">
    <xsd:import namespace="0b8b3036-c9a3-42fd-a875-f6de1210ff67"/>
    <xsd:import namespace="c286c9e7-55b2-42b8-b5d5-2358e45f44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statusnotifikasj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8b3036-c9a3-42fd-a875-f6de1210ff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b5a3a0f3-683f-4b70-ad04-29f167ed1e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statusnotifikasjon" ma:index="26" nillable="true" ma:displayName="status notifikasjon" ma:description="Vi bruker denne kolonnen til å notere status for notifikasjonen" ma:format="Dropdown" ma:internalName="statusnotifikasjon">
      <xsd:simpleType>
        <xsd:restriction base="dms:Choice">
          <xsd:enumeration value="Ikke påbegynt"/>
          <xsd:enumeration value="Notifikasjon sendt"/>
          <xsd:enumeration value="Skal ikke notifiseres"/>
        </xsd:restriction>
      </xsd:simpleType>
    </xsd:element>
  </xsd:schema>
  <xsd:schema xmlns:xsd="http://www.w3.org/2001/XMLSchema" xmlns:xs="http://www.w3.org/2001/XMLSchema" xmlns:dms="http://schemas.microsoft.com/office/2006/documentManagement/types" xmlns:pc="http://schemas.microsoft.com/office/infopath/2007/PartnerControls" targetNamespace="c286c9e7-55b2-42b8-b5d5-2358e45f44ce"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f982ba7e-1eb4-41f4-acb2-b616891fb399}" ma:internalName="TaxCatchAll" ma:showField="CatchAllData" ma:web="c286c9e7-55b2-42b8-b5d5-2358e45f44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1EE637-BC03-49EE-8419-7F60D6E40CFF}">
  <ds:schemaRefs>
    <ds:schemaRef ds:uri="http://schemas.microsoft.com/sharepoint/v3/contenttype/forms"/>
  </ds:schemaRefs>
</ds:datastoreItem>
</file>

<file path=customXml/itemProps2.xml><?xml version="1.0" encoding="utf-8"?>
<ds:datastoreItem xmlns:ds="http://schemas.openxmlformats.org/officeDocument/2006/customXml" ds:itemID="{6CA30311-6B44-43F3-99F1-3BC0943C855B}">
  <ds:schemaRefs>
    <ds:schemaRef ds:uri="http://schemas.microsoft.com/office/2006/metadata/properties"/>
    <ds:schemaRef ds:uri="http://purl.org/dc/dcmitype/"/>
    <ds:schemaRef ds:uri="http://schemas.microsoft.com/office/2006/documentManagement/types"/>
    <ds:schemaRef ds:uri="0b8b3036-c9a3-42fd-a875-f6de1210ff67"/>
    <ds:schemaRef ds:uri="c286c9e7-55b2-42b8-b5d5-2358e45f44ce"/>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0FEDBB-27A9-4280-B272-B7B3E9486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8b3036-c9a3-42fd-a875-f6de1210ff67"/>
    <ds:schemaRef ds:uri="c286c9e7-55b2-42b8-b5d5-2358e45f4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231122 Mattilsynet PPT Mal 03</Template>
  <TotalTime>4512</TotalTime>
  <Words>2229</Words>
  <Application>Microsoft Office PowerPoint</Application>
  <PresentationFormat>Widescreen</PresentationFormat>
  <Paragraphs>231</Paragraphs>
  <Slides>23</Slides>
  <Notes>20</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23</vt:i4>
      </vt:variant>
    </vt:vector>
  </HeadingPairs>
  <TitlesOfParts>
    <vt:vector size="33" baseType="lpstr">
      <vt:lpstr>Aptos</vt:lpstr>
      <vt:lpstr>Arial</vt:lpstr>
      <vt:lpstr>Avenir Next LT Pro</vt:lpstr>
      <vt:lpstr>Avenir Next LT Pro Demi</vt:lpstr>
      <vt:lpstr>Calibri</vt:lpstr>
      <vt:lpstr>Courier New</vt:lpstr>
      <vt:lpstr>Helvetica</vt:lpstr>
      <vt:lpstr>Times New Roman</vt:lpstr>
      <vt:lpstr>Wingdings</vt:lpstr>
      <vt:lpstr>Office-tema</vt:lpstr>
      <vt:lpstr>Kurs for undervisere på tilleggskurs om gnagermidler</vt:lpstr>
      <vt:lpstr>Innhold i denne presentasjonen </vt:lpstr>
      <vt:lpstr>Gnagermidler og plantevernmiddelregelverket </vt:lpstr>
      <vt:lpstr>Litt bakgrunn</vt:lpstr>
      <vt:lpstr>PowerPoint-presentasjon</vt:lpstr>
      <vt:lpstr>PowerPoint-presentasjon</vt:lpstr>
      <vt:lpstr>Litt bakgrunn: Regelverkene som gjelder</vt:lpstr>
      <vt:lpstr>Litt bakgrunn: Hvorfor er Mattilsynet involvert?</vt:lpstr>
      <vt:lpstr>PowerPoint-presentasjon</vt:lpstr>
      <vt:lpstr>Grensen mellom gnagermidler og plantevernmidler</vt:lpstr>
      <vt:lpstr>Grensen mellom gnagermidler og plantevernmidler</vt:lpstr>
      <vt:lpstr>Plantevernmiddelforskriften</vt:lpstr>
      <vt:lpstr>Plantevernmiddelforskriften</vt:lpstr>
      <vt:lpstr>Reglene i praksis</vt:lpstr>
      <vt:lpstr>Autorisasjonsbevis   Tilleggsbevis plantevernmidler :  gnagermidler: </vt:lpstr>
      <vt:lpstr>Hvem gjør hva?</vt:lpstr>
      <vt:lpstr>Hvem gjør hva?</vt:lpstr>
      <vt:lpstr>Praktisk info til undervisere</vt:lpstr>
      <vt:lpstr>Argumenter for å ikke bruke gift</vt:lpstr>
      <vt:lpstr>Veien videre etter kurset</vt:lpstr>
      <vt:lpstr>Kursene skal ha opplæring i følgende temaer</vt:lpstr>
      <vt:lpstr>Annen nyttig info</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Rikke Bryn Røsåsen</dc:creator>
  <cp:lastModifiedBy>Richard Taknes</cp:lastModifiedBy>
  <cp:revision>10</cp:revision>
  <dcterms:created xsi:type="dcterms:W3CDTF">2024-02-13T14:27:45Z</dcterms:created>
  <dcterms:modified xsi:type="dcterms:W3CDTF">2026-05-05T10:56:09Z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0x010100822A1D29B1FB9346B200E23C71CE5B2C</vt:lpwstr>
  </property>
  <property fmtid="{D5CDD505-2E9C-101B-9397-08002B2CF9AE}" pid="3" name="MediaServiceImageTags">
    <vt:lpwstr/>
  </property>
</Properties>
</file>